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6"/>
  </p:notesMasterIdLst>
  <p:sldIdLst>
    <p:sldId id="321" r:id="rId2"/>
    <p:sldId id="314" r:id="rId3"/>
    <p:sldId id="319" r:id="rId4"/>
    <p:sldId id="323" r:id="rId5"/>
    <p:sldId id="324" r:id="rId6"/>
    <p:sldId id="325" r:id="rId7"/>
    <p:sldId id="320" r:id="rId8"/>
    <p:sldId id="328" r:id="rId9"/>
    <p:sldId id="316" r:id="rId10"/>
    <p:sldId id="423" r:id="rId11"/>
    <p:sldId id="392" r:id="rId12"/>
    <p:sldId id="333" r:id="rId13"/>
    <p:sldId id="429" r:id="rId14"/>
    <p:sldId id="430" r:id="rId15"/>
    <p:sldId id="428" r:id="rId16"/>
    <p:sldId id="335" r:id="rId17"/>
    <p:sldId id="332" r:id="rId18"/>
    <p:sldId id="315" r:id="rId19"/>
    <p:sldId id="342" r:id="rId20"/>
    <p:sldId id="340" r:id="rId21"/>
    <p:sldId id="346" r:id="rId22"/>
    <p:sldId id="398" r:id="rId23"/>
    <p:sldId id="350" r:id="rId24"/>
    <p:sldId id="352" r:id="rId25"/>
    <p:sldId id="432" r:id="rId26"/>
    <p:sldId id="354" r:id="rId27"/>
    <p:sldId id="356" r:id="rId28"/>
    <p:sldId id="431" r:id="rId29"/>
    <p:sldId id="358" r:id="rId30"/>
    <p:sldId id="360" r:id="rId31"/>
    <p:sldId id="434" r:id="rId32"/>
    <p:sldId id="362" r:id="rId33"/>
    <p:sldId id="364" r:id="rId34"/>
    <p:sldId id="366" r:id="rId35"/>
    <p:sldId id="336" r:id="rId36"/>
    <p:sldId id="370" r:id="rId37"/>
    <p:sldId id="372" r:id="rId38"/>
    <p:sldId id="374" r:id="rId39"/>
    <p:sldId id="376" r:id="rId40"/>
    <p:sldId id="378" r:id="rId41"/>
    <p:sldId id="380" r:id="rId42"/>
    <p:sldId id="387" r:id="rId43"/>
    <p:sldId id="399" r:id="rId44"/>
    <p:sldId id="400" r:id="rId45"/>
    <p:sldId id="426" r:id="rId46"/>
    <p:sldId id="414" r:id="rId47"/>
    <p:sldId id="427" r:id="rId48"/>
    <p:sldId id="415" r:id="rId49"/>
    <p:sldId id="416" r:id="rId50"/>
    <p:sldId id="401" r:id="rId51"/>
    <p:sldId id="404" r:id="rId52"/>
    <p:sldId id="410" r:id="rId53"/>
    <p:sldId id="411" r:id="rId54"/>
    <p:sldId id="452" r:id="rId55"/>
    <p:sldId id="406" r:id="rId56"/>
    <p:sldId id="407" r:id="rId57"/>
    <p:sldId id="408" r:id="rId58"/>
    <p:sldId id="418" r:id="rId59"/>
    <p:sldId id="419" r:id="rId60"/>
    <p:sldId id="422" r:id="rId61"/>
    <p:sldId id="403" r:id="rId62"/>
    <p:sldId id="393" r:id="rId63"/>
    <p:sldId id="420" r:id="rId64"/>
    <p:sldId id="395" r:id="rId65"/>
    <p:sldId id="396" r:id="rId66"/>
    <p:sldId id="413" r:id="rId67"/>
    <p:sldId id="435" r:id="rId68"/>
    <p:sldId id="436" r:id="rId69"/>
    <p:sldId id="437" r:id="rId70"/>
    <p:sldId id="438" r:id="rId71"/>
    <p:sldId id="439" r:id="rId72"/>
    <p:sldId id="453" r:id="rId73"/>
    <p:sldId id="440" r:id="rId74"/>
    <p:sldId id="441" r:id="rId75"/>
    <p:sldId id="442" r:id="rId76"/>
    <p:sldId id="443" r:id="rId77"/>
    <p:sldId id="444" r:id="rId78"/>
    <p:sldId id="445" r:id="rId79"/>
    <p:sldId id="446" r:id="rId80"/>
    <p:sldId id="447" r:id="rId81"/>
    <p:sldId id="448" r:id="rId82"/>
    <p:sldId id="449" r:id="rId83"/>
    <p:sldId id="450" r:id="rId84"/>
    <p:sldId id="451" r:id="rId8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инаевская Мария Викторовна" initials="ПМВ" lastIdx="6" clrIdx="0">
    <p:extLst>
      <p:ext uri="{19B8F6BF-5375-455C-9EA6-DF929625EA0E}">
        <p15:presenceInfo xmlns:p15="http://schemas.microsoft.com/office/powerpoint/2012/main" userId="Пинаевская Мария Викторов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6B01"/>
    <a:srgbClr val="EE7700"/>
    <a:srgbClr val="FABD09"/>
    <a:srgbClr val="0526DF"/>
    <a:srgbClr val="F05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2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1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10F287-D3A9-4589-A9CD-1646E417E298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00264F-756C-4E73-B402-57FE2C92FAEC}">
      <dgm:prSet phldrT="[Текст]" custT="1"/>
      <dgm:spPr>
        <a:solidFill>
          <a:srgbClr val="EC6B01"/>
        </a:solidFill>
      </dgm:spPr>
      <dgm:t>
        <a:bodyPr/>
        <a:lstStyle/>
        <a:p>
          <a:r>
            <a:rPr lang="ru-RU" sz="2000" dirty="0" smtClean="0"/>
            <a:t>Операционный администратор</a:t>
          </a:r>
          <a:endParaRPr lang="ru-RU" sz="2000" dirty="0"/>
        </a:p>
      </dgm:t>
    </dgm:pt>
    <dgm:pt modelId="{B83B77CE-D687-403C-B3C8-FCF8330A0354}" type="parTrans" cxnId="{1180A804-3E41-4D88-B4F3-2ADD8D16560F}">
      <dgm:prSet/>
      <dgm:spPr/>
      <dgm:t>
        <a:bodyPr/>
        <a:lstStyle/>
        <a:p>
          <a:endParaRPr lang="ru-RU"/>
        </a:p>
      </dgm:t>
    </dgm:pt>
    <dgm:pt modelId="{C5B73482-641A-4ABA-B39D-49EDB49017B2}" type="sibTrans" cxnId="{1180A804-3E41-4D88-B4F3-2ADD8D16560F}">
      <dgm:prSet/>
      <dgm:spPr/>
      <dgm:t>
        <a:bodyPr/>
        <a:lstStyle/>
        <a:p>
          <a:endParaRPr lang="ru-RU"/>
        </a:p>
      </dgm:t>
    </dgm:pt>
    <dgm:pt modelId="{50A096BD-173F-4139-8531-CFB52AC68CE8}">
      <dgm:prSet phldrT="[Текст]" custT="1"/>
      <dgm:spPr>
        <a:solidFill>
          <a:srgbClr val="EE7700"/>
        </a:solidFill>
      </dgm:spPr>
      <dgm:t>
        <a:bodyPr/>
        <a:lstStyle/>
        <a:p>
          <a:r>
            <a:rPr lang="ru-RU" sz="2000" dirty="0" smtClean="0">
              <a:solidFill>
                <a:schemeClr val="bg1"/>
              </a:solidFill>
            </a:rPr>
            <a:t>Территориальный управляющий</a:t>
          </a:r>
          <a:endParaRPr lang="ru-RU" sz="2000" dirty="0">
            <a:solidFill>
              <a:schemeClr val="bg1"/>
            </a:solidFill>
          </a:endParaRPr>
        </a:p>
      </dgm:t>
    </dgm:pt>
    <dgm:pt modelId="{7124A08E-EC2A-487B-B6D0-5E0FD3A2D8FA}" type="parTrans" cxnId="{BBE2B7D0-66B1-4774-B6BF-DEBB5B15830A}">
      <dgm:prSet/>
      <dgm:spPr/>
      <dgm:t>
        <a:bodyPr/>
        <a:lstStyle/>
        <a:p>
          <a:endParaRPr lang="ru-RU"/>
        </a:p>
      </dgm:t>
    </dgm:pt>
    <dgm:pt modelId="{3716B4A7-7776-459E-8D43-049865BA4B7E}" type="sibTrans" cxnId="{BBE2B7D0-66B1-4774-B6BF-DEBB5B15830A}">
      <dgm:prSet/>
      <dgm:spPr/>
      <dgm:t>
        <a:bodyPr/>
        <a:lstStyle/>
        <a:p>
          <a:endParaRPr lang="ru-RU"/>
        </a:p>
      </dgm:t>
    </dgm:pt>
    <dgm:pt modelId="{8A328820-81F1-4627-BBE4-B26E028F98D3}">
      <dgm:prSet phldrT="[Текст]" custT="1"/>
      <dgm:spPr>
        <a:solidFill>
          <a:srgbClr val="EC6B01">
            <a:alpha val="90000"/>
          </a:srgbClr>
        </a:solidFill>
      </dgm:spPr>
      <dgm:t>
        <a:bodyPr/>
        <a:lstStyle/>
        <a:p>
          <a:r>
            <a:rPr lang="ru-RU" sz="2000" dirty="0" smtClean="0">
              <a:solidFill>
                <a:schemeClr val="bg1"/>
              </a:solidFill>
            </a:rPr>
            <a:t>Директор ресторана</a:t>
          </a:r>
          <a:endParaRPr lang="ru-RU" sz="2000" dirty="0">
            <a:solidFill>
              <a:schemeClr val="bg1"/>
            </a:solidFill>
          </a:endParaRPr>
        </a:p>
      </dgm:t>
    </dgm:pt>
    <dgm:pt modelId="{6357CC3E-71BC-4BDA-B815-CB1489BE3A2A}" type="parTrans" cxnId="{E8BD1AF8-D047-4D6A-8CDB-DCF8373A5F5F}">
      <dgm:prSet/>
      <dgm:spPr/>
      <dgm:t>
        <a:bodyPr/>
        <a:lstStyle/>
        <a:p>
          <a:endParaRPr lang="ru-RU"/>
        </a:p>
      </dgm:t>
    </dgm:pt>
    <dgm:pt modelId="{350DC021-F8C4-42A0-B5E5-50B8320BFBB8}" type="sibTrans" cxnId="{E8BD1AF8-D047-4D6A-8CDB-DCF8373A5F5F}">
      <dgm:prSet/>
      <dgm:spPr/>
      <dgm:t>
        <a:bodyPr/>
        <a:lstStyle/>
        <a:p>
          <a:endParaRPr lang="ru-RU"/>
        </a:p>
      </dgm:t>
    </dgm:pt>
    <dgm:pt modelId="{8C446103-6C2E-4764-A57F-F2DCD9E3FC20}">
      <dgm:prSet phldrT="[Текст]" custT="1"/>
      <dgm:spPr>
        <a:solidFill>
          <a:srgbClr val="EE7700">
            <a:alpha val="90000"/>
          </a:srgbClr>
        </a:solidFill>
      </dgm:spPr>
      <dgm:t>
        <a:bodyPr/>
        <a:lstStyle/>
        <a:p>
          <a:r>
            <a:rPr lang="ru-RU" sz="2000" dirty="0" smtClean="0">
              <a:solidFill>
                <a:schemeClr val="bg1"/>
              </a:solidFill>
            </a:rPr>
            <a:t>Заместитель директора</a:t>
          </a:r>
          <a:endParaRPr lang="ru-RU" sz="2000" dirty="0">
            <a:solidFill>
              <a:schemeClr val="bg1"/>
            </a:solidFill>
          </a:endParaRPr>
        </a:p>
      </dgm:t>
    </dgm:pt>
    <dgm:pt modelId="{4E1C090A-7F09-49C3-AFE6-4E80386F9451}" type="parTrans" cxnId="{DEE41733-7127-4416-8675-F8E4A65376FD}">
      <dgm:prSet/>
      <dgm:spPr/>
      <dgm:t>
        <a:bodyPr/>
        <a:lstStyle/>
        <a:p>
          <a:endParaRPr lang="ru-RU"/>
        </a:p>
      </dgm:t>
    </dgm:pt>
    <dgm:pt modelId="{F46AF997-977E-4398-8953-9A0F123FC3CA}" type="sibTrans" cxnId="{DEE41733-7127-4416-8675-F8E4A65376FD}">
      <dgm:prSet/>
      <dgm:spPr/>
      <dgm:t>
        <a:bodyPr/>
        <a:lstStyle/>
        <a:p>
          <a:endParaRPr lang="ru-RU"/>
        </a:p>
      </dgm:t>
    </dgm:pt>
    <dgm:pt modelId="{4999FE8E-AC54-48AC-860D-606ECE68D51A}">
      <dgm:prSet phldrT="[Текст]" custT="1"/>
      <dgm:spPr>
        <a:solidFill>
          <a:srgbClr val="EC6B01">
            <a:alpha val="90000"/>
          </a:srgbClr>
        </a:solidFill>
      </dgm:spPr>
      <dgm:t>
        <a:bodyPr/>
        <a:lstStyle/>
        <a:p>
          <a:r>
            <a:rPr lang="ru-RU" sz="2000" dirty="0" smtClean="0">
              <a:solidFill>
                <a:schemeClr val="bg1"/>
              </a:solidFill>
            </a:rPr>
            <a:t>Менеджер-стажер</a:t>
          </a:r>
          <a:endParaRPr lang="ru-RU" sz="2000" dirty="0">
            <a:solidFill>
              <a:schemeClr val="bg1"/>
            </a:solidFill>
          </a:endParaRPr>
        </a:p>
      </dgm:t>
    </dgm:pt>
    <dgm:pt modelId="{47D4B93F-7EB1-4B8F-A00E-A4E9BEE3B87B}" type="parTrans" cxnId="{51D5E7E8-21D5-4213-8148-EE71B3B7229A}">
      <dgm:prSet/>
      <dgm:spPr/>
      <dgm:t>
        <a:bodyPr/>
        <a:lstStyle/>
        <a:p>
          <a:endParaRPr lang="ru-RU"/>
        </a:p>
      </dgm:t>
    </dgm:pt>
    <dgm:pt modelId="{568026A7-8C69-47FE-8241-9E3189BBDB1C}" type="sibTrans" cxnId="{51D5E7E8-21D5-4213-8148-EE71B3B7229A}">
      <dgm:prSet/>
      <dgm:spPr/>
      <dgm:t>
        <a:bodyPr/>
        <a:lstStyle/>
        <a:p>
          <a:endParaRPr lang="ru-RU"/>
        </a:p>
      </dgm:t>
    </dgm:pt>
    <dgm:pt modelId="{7A511CDB-BCFD-43B0-AE77-9291C288C2DB}">
      <dgm:prSet phldrT="[Текст]" custT="1"/>
      <dgm:spPr>
        <a:solidFill>
          <a:srgbClr val="EE7700">
            <a:alpha val="90000"/>
          </a:srgbClr>
        </a:solidFill>
      </dgm:spPr>
      <dgm:t>
        <a:bodyPr/>
        <a:lstStyle/>
        <a:p>
          <a:r>
            <a:rPr lang="ru-RU" sz="2000" dirty="0" smtClean="0">
              <a:solidFill>
                <a:schemeClr val="bg1"/>
              </a:solidFill>
            </a:rPr>
            <a:t>Член бригады</a:t>
          </a:r>
          <a:endParaRPr lang="ru-RU" sz="2000" dirty="0">
            <a:solidFill>
              <a:schemeClr val="bg1"/>
            </a:solidFill>
          </a:endParaRPr>
        </a:p>
      </dgm:t>
    </dgm:pt>
    <dgm:pt modelId="{307CECEA-71B7-4610-82BB-75E1F1C04A2B}" type="parTrans" cxnId="{25048036-EA45-4140-BC09-D878740A8884}">
      <dgm:prSet/>
      <dgm:spPr/>
      <dgm:t>
        <a:bodyPr/>
        <a:lstStyle/>
        <a:p>
          <a:endParaRPr lang="ru-RU"/>
        </a:p>
      </dgm:t>
    </dgm:pt>
    <dgm:pt modelId="{A79AD6FD-022B-4984-96B9-6AF20E31828D}" type="sibTrans" cxnId="{25048036-EA45-4140-BC09-D878740A8884}">
      <dgm:prSet/>
      <dgm:spPr/>
      <dgm:t>
        <a:bodyPr/>
        <a:lstStyle/>
        <a:p>
          <a:endParaRPr lang="ru-RU"/>
        </a:p>
      </dgm:t>
    </dgm:pt>
    <dgm:pt modelId="{472CF7D4-D496-4054-A2E0-0DDC27B038AC}">
      <dgm:prSet phldrT="[Текст]" custT="1"/>
      <dgm:spPr>
        <a:solidFill>
          <a:srgbClr val="EE7700">
            <a:alpha val="90000"/>
          </a:srgbClr>
        </a:solidFill>
      </dgm:spPr>
      <dgm:t>
        <a:bodyPr/>
        <a:lstStyle/>
        <a:p>
          <a:r>
            <a:rPr lang="ru-RU" sz="2000" dirty="0" smtClean="0">
              <a:solidFill>
                <a:schemeClr val="bg1"/>
              </a:solidFill>
            </a:rPr>
            <a:t>Менеджер смены</a:t>
          </a:r>
          <a:endParaRPr lang="ru-RU" sz="2000" dirty="0">
            <a:solidFill>
              <a:schemeClr val="bg1"/>
            </a:solidFill>
          </a:endParaRPr>
        </a:p>
      </dgm:t>
    </dgm:pt>
    <dgm:pt modelId="{97E8DA56-BC10-4092-8ED3-4CD2F2745DE4}" type="parTrans" cxnId="{9E74056C-87AE-499E-9D4D-962EC1D6A7D8}">
      <dgm:prSet/>
      <dgm:spPr/>
      <dgm:t>
        <a:bodyPr/>
        <a:lstStyle/>
        <a:p>
          <a:endParaRPr lang="ru-RU"/>
        </a:p>
      </dgm:t>
    </dgm:pt>
    <dgm:pt modelId="{28D405FB-6A85-4A2B-9517-5329BA9EC859}" type="sibTrans" cxnId="{9E74056C-87AE-499E-9D4D-962EC1D6A7D8}">
      <dgm:prSet/>
      <dgm:spPr/>
      <dgm:t>
        <a:bodyPr/>
        <a:lstStyle/>
        <a:p>
          <a:endParaRPr lang="ru-RU"/>
        </a:p>
      </dgm:t>
    </dgm:pt>
    <dgm:pt modelId="{4034C124-19AE-4048-B7E0-D69B2C1836A9}" type="pres">
      <dgm:prSet presAssocID="{7310F287-D3A9-4589-A9CD-1646E417E29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8CA6D8C-A6C6-44FB-A664-284AE9F22459}" type="pres">
      <dgm:prSet presAssocID="{D400264F-756C-4E73-B402-57FE2C92FAEC}" presName="root" presStyleCnt="0"/>
      <dgm:spPr/>
    </dgm:pt>
    <dgm:pt modelId="{36FAE52F-FC68-4549-9FA0-DB6DF62A2B1A}" type="pres">
      <dgm:prSet presAssocID="{D400264F-756C-4E73-B402-57FE2C92FAEC}" presName="rootComposite" presStyleCnt="0"/>
      <dgm:spPr/>
    </dgm:pt>
    <dgm:pt modelId="{72CB0041-874A-4516-9D7E-45DB05FF0125}" type="pres">
      <dgm:prSet presAssocID="{D400264F-756C-4E73-B402-57FE2C92FAEC}" presName="rootText" presStyleLbl="node1" presStyleIdx="0" presStyleCnt="1" custScaleX="287486" custScaleY="134473" custLinFactX="-100000" custLinFactNeighborX="-199659" custLinFactNeighborY="2407"/>
      <dgm:spPr/>
      <dgm:t>
        <a:bodyPr/>
        <a:lstStyle/>
        <a:p>
          <a:endParaRPr lang="ru-RU"/>
        </a:p>
      </dgm:t>
    </dgm:pt>
    <dgm:pt modelId="{198616AE-2EA6-4893-8C1C-A31656224B16}" type="pres">
      <dgm:prSet presAssocID="{D400264F-756C-4E73-B402-57FE2C92FAEC}" presName="rootConnector" presStyleLbl="node1" presStyleIdx="0" presStyleCnt="1"/>
      <dgm:spPr/>
      <dgm:t>
        <a:bodyPr/>
        <a:lstStyle/>
        <a:p>
          <a:endParaRPr lang="ru-RU"/>
        </a:p>
      </dgm:t>
    </dgm:pt>
    <dgm:pt modelId="{3C95DFAD-B48D-4E3C-BB0F-429B640ECAAC}" type="pres">
      <dgm:prSet presAssocID="{D400264F-756C-4E73-B402-57FE2C92FAEC}" presName="childShape" presStyleCnt="0"/>
      <dgm:spPr/>
    </dgm:pt>
    <dgm:pt modelId="{40EA3D72-2EDD-4920-9E56-BF2DC5B3BADC}" type="pres">
      <dgm:prSet presAssocID="{7124A08E-EC2A-487B-B6D0-5E0FD3A2D8FA}" presName="Name13" presStyleLbl="parChTrans1D2" presStyleIdx="0" presStyleCnt="6"/>
      <dgm:spPr/>
      <dgm:t>
        <a:bodyPr/>
        <a:lstStyle/>
        <a:p>
          <a:endParaRPr lang="ru-RU"/>
        </a:p>
      </dgm:t>
    </dgm:pt>
    <dgm:pt modelId="{13CB5285-BCC5-4EF2-8238-114A06E58597}" type="pres">
      <dgm:prSet presAssocID="{50A096BD-173F-4139-8531-CFB52AC68CE8}" presName="childText" presStyleLbl="bgAcc1" presStyleIdx="0" presStyleCnt="6" custScaleX="380852" custScaleY="117581" custLinFactX="-117401" custLinFactNeighborX="-200000" custLinFactNeighborY="-29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360B6A-FCF3-4711-9880-EA85DBE92C33}" type="pres">
      <dgm:prSet presAssocID="{6357CC3E-71BC-4BDA-B815-CB1489BE3A2A}" presName="Name13" presStyleLbl="parChTrans1D2" presStyleIdx="1" presStyleCnt="6"/>
      <dgm:spPr/>
      <dgm:t>
        <a:bodyPr/>
        <a:lstStyle/>
        <a:p>
          <a:endParaRPr lang="ru-RU"/>
        </a:p>
      </dgm:t>
    </dgm:pt>
    <dgm:pt modelId="{E9FCC797-4A8C-4E2E-9440-2794751D9640}" type="pres">
      <dgm:prSet presAssocID="{8A328820-81F1-4627-BBE4-B26E028F98D3}" presName="childText" presStyleLbl="bgAcc1" presStyleIdx="1" presStyleCnt="6" custScaleX="265427" custScaleY="119425" custLinFactNeighborX="-94342" custLinFactNeighborY="-62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4EB838-C574-4C1B-999C-9C466388373D}" type="pres">
      <dgm:prSet presAssocID="{4E1C090A-7F09-49C3-AFE6-4E80386F9451}" presName="Name13" presStyleLbl="parChTrans1D2" presStyleIdx="2" presStyleCnt="6"/>
      <dgm:spPr/>
      <dgm:t>
        <a:bodyPr/>
        <a:lstStyle/>
        <a:p>
          <a:endParaRPr lang="ru-RU"/>
        </a:p>
      </dgm:t>
    </dgm:pt>
    <dgm:pt modelId="{BCF6031B-B36F-4E4E-AC5D-BF93A4A5660C}" type="pres">
      <dgm:prSet presAssocID="{8C446103-6C2E-4764-A57F-F2DCD9E3FC20}" presName="childText" presStyleLbl="bgAcc1" presStyleIdx="2" presStyleCnt="6" custScaleX="274666" custScaleY="116457" custLinFactNeighborX="17157" custLinFactNeighborY="-92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6F9FC3-68FC-4A8C-A20C-34AD09EFE540}" type="pres">
      <dgm:prSet presAssocID="{97E8DA56-BC10-4092-8ED3-4CD2F2745DE4}" presName="Name13" presStyleLbl="parChTrans1D2" presStyleIdx="3" presStyleCnt="6"/>
      <dgm:spPr/>
      <dgm:t>
        <a:bodyPr/>
        <a:lstStyle/>
        <a:p>
          <a:endParaRPr lang="ru-RU"/>
        </a:p>
      </dgm:t>
    </dgm:pt>
    <dgm:pt modelId="{E286B516-BD85-47D3-8A6C-E6D55FBFC60A}" type="pres">
      <dgm:prSet presAssocID="{472CF7D4-D496-4054-A2E0-0DDC27B038AC}" presName="childText" presStyleLbl="bgAcc1" presStyleIdx="3" presStyleCnt="6" custScaleX="212526" custScaleY="118452" custLinFactX="100000" custLinFactNeighborX="103214" custLinFactNeighborY="-37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98D317-B8DA-4541-8CFD-C1D232B43723}" type="pres">
      <dgm:prSet presAssocID="{47D4B93F-7EB1-4B8F-A00E-A4E9BEE3B87B}" presName="Name13" presStyleLbl="parChTrans1D2" presStyleIdx="4" presStyleCnt="6"/>
      <dgm:spPr/>
      <dgm:t>
        <a:bodyPr/>
        <a:lstStyle/>
        <a:p>
          <a:endParaRPr lang="ru-RU"/>
        </a:p>
      </dgm:t>
    </dgm:pt>
    <dgm:pt modelId="{848E0743-74D5-4904-BE22-72F48D329D34}" type="pres">
      <dgm:prSet presAssocID="{4999FE8E-AC54-48AC-860D-606ECE68D51A}" presName="childText" presStyleLbl="bgAcc1" presStyleIdx="4" presStyleCnt="6" custScaleX="220816" custScaleY="117244" custLinFactX="100000" custLinFactNeighborX="186447" custLinFactNeighborY="-180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A23E31-5064-4946-91CB-2F50652ED247}" type="pres">
      <dgm:prSet presAssocID="{307CECEA-71B7-4610-82BB-75E1F1C04A2B}" presName="Name13" presStyleLbl="parChTrans1D2" presStyleIdx="5" presStyleCnt="6"/>
      <dgm:spPr/>
      <dgm:t>
        <a:bodyPr/>
        <a:lstStyle/>
        <a:p>
          <a:endParaRPr lang="ru-RU"/>
        </a:p>
      </dgm:t>
    </dgm:pt>
    <dgm:pt modelId="{5E7E83E2-C8B4-44EF-B2E7-870AFBFC024C}" type="pres">
      <dgm:prSet presAssocID="{7A511CDB-BCFD-43B0-AE77-9291C288C2DB}" presName="childText" presStyleLbl="bgAcc1" presStyleIdx="5" presStyleCnt="6" custScaleX="180135" custScaleY="118310" custLinFactX="200000" custLinFactNeighborX="232720" custLinFactNeighborY="-123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E2B7D0-66B1-4774-B6BF-DEBB5B15830A}" srcId="{D400264F-756C-4E73-B402-57FE2C92FAEC}" destId="{50A096BD-173F-4139-8531-CFB52AC68CE8}" srcOrd="0" destOrd="0" parTransId="{7124A08E-EC2A-487B-B6D0-5E0FD3A2D8FA}" sibTransId="{3716B4A7-7776-459E-8D43-049865BA4B7E}"/>
    <dgm:cxn modelId="{1180A804-3E41-4D88-B4F3-2ADD8D16560F}" srcId="{7310F287-D3A9-4589-A9CD-1646E417E298}" destId="{D400264F-756C-4E73-B402-57FE2C92FAEC}" srcOrd="0" destOrd="0" parTransId="{B83B77CE-D687-403C-B3C8-FCF8330A0354}" sibTransId="{C5B73482-641A-4ABA-B39D-49EDB49017B2}"/>
    <dgm:cxn modelId="{CC1D7A1A-920E-4575-82F9-1C143B5B67FE}" type="presOf" srcId="{D400264F-756C-4E73-B402-57FE2C92FAEC}" destId="{72CB0041-874A-4516-9D7E-45DB05FF0125}" srcOrd="0" destOrd="0" presId="urn:microsoft.com/office/officeart/2005/8/layout/hierarchy3"/>
    <dgm:cxn modelId="{5836CF72-6B62-4BD5-A1DE-F85F1123BFB5}" type="presOf" srcId="{6357CC3E-71BC-4BDA-B815-CB1489BE3A2A}" destId="{48360B6A-FCF3-4711-9880-EA85DBE92C33}" srcOrd="0" destOrd="0" presId="urn:microsoft.com/office/officeart/2005/8/layout/hierarchy3"/>
    <dgm:cxn modelId="{5569D4CE-C754-489C-ACD3-054D87825114}" type="presOf" srcId="{D400264F-756C-4E73-B402-57FE2C92FAEC}" destId="{198616AE-2EA6-4893-8C1C-A31656224B16}" srcOrd="1" destOrd="0" presId="urn:microsoft.com/office/officeart/2005/8/layout/hierarchy3"/>
    <dgm:cxn modelId="{DB31560F-9B78-49F2-A940-5B725681A502}" type="presOf" srcId="{472CF7D4-D496-4054-A2E0-0DDC27B038AC}" destId="{E286B516-BD85-47D3-8A6C-E6D55FBFC60A}" srcOrd="0" destOrd="0" presId="urn:microsoft.com/office/officeart/2005/8/layout/hierarchy3"/>
    <dgm:cxn modelId="{51D5E7E8-21D5-4213-8148-EE71B3B7229A}" srcId="{D400264F-756C-4E73-B402-57FE2C92FAEC}" destId="{4999FE8E-AC54-48AC-860D-606ECE68D51A}" srcOrd="4" destOrd="0" parTransId="{47D4B93F-7EB1-4B8F-A00E-A4E9BEE3B87B}" sibTransId="{568026A7-8C69-47FE-8241-9E3189BBDB1C}"/>
    <dgm:cxn modelId="{F78783B7-CC00-41C6-B02D-AE0755881150}" type="presOf" srcId="{7124A08E-EC2A-487B-B6D0-5E0FD3A2D8FA}" destId="{40EA3D72-2EDD-4920-9E56-BF2DC5B3BADC}" srcOrd="0" destOrd="0" presId="urn:microsoft.com/office/officeart/2005/8/layout/hierarchy3"/>
    <dgm:cxn modelId="{2EF2625A-638F-4A6B-AE38-BA200905167A}" type="presOf" srcId="{4999FE8E-AC54-48AC-860D-606ECE68D51A}" destId="{848E0743-74D5-4904-BE22-72F48D329D34}" srcOrd="0" destOrd="0" presId="urn:microsoft.com/office/officeart/2005/8/layout/hierarchy3"/>
    <dgm:cxn modelId="{9E74056C-87AE-499E-9D4D-962EC1D6A7D8}" srcId="{D400264F-756C-4E73-B402-57FE2C92FAEC}" destId="{472CF7D4-D496-4054-A2E0-0DDC27B038AC}" srcOrd="3" destOrd="0" parTransId="{97E8DA56-BC10-4092-8ED3-4CD2F2745DE4}" sibTransId="{28D405FB-6A85-4A2B-9517-5329BA9EC859}"/>
    <dgm:cxn modelId="{DEE41733-7127-4416-8675-F8E4A65376FD}" srcId="{D400264F-756C-4E73-B402-57FE2C92FAEC}" destId="{8C446103-6C2E-4764-A57F-F2DCD9E3FC20}" srcOrd="2" destOrd="0" parTransId="{4E1C090A-7F09-49C3-AFE6-4E80386F9451}" sibTransId="{F46AF997-977E-4398-8953-9A0F123FC3CA}"/>
    <dgm:cxn modelId="{5839B888-BF18-4B91-9AE6-7A331633A7BF}" type="presOf" srcId="{8C446103-6C2E-4764-A57F-F2DCD9E3FC20}" destId="{BCF6031B-B36F-4E4E-AC5D-BF93A4A5660C}" srcOrd="0" destOrd="0" presId="urn:microsoft.com/office/officeart/2005/8/layout/hierarchy3"/>
    <dgm:cxn modelId="{7EF4C931-CA87-4121-B797-9363C4539DE6}" type="presOf" srcId="{97E8DA56-BC10-4092-8ED3-4CD2F2745DE4}" destId="{C76F9FC3-68FC-4A8C-A20C-34AD09EFE540}" srcOrd="0" destOrd="0" presId="urn:microsoft.com/office/officeart/2005/8/layout/hierarchy3"/>
    <dgm:cxn modelId="{276C989C-8199-4039-9FFE-C2D0C0C4FD27}" type="presOf" srcId="{47D4B93F-7EB1-4B8F-A00E-A4E9BEE3B87B}" destId="{8F98D317-B8DA-4541-8CFD-C1D232B43723}" srcOrd="0" destOrd="0" presId="urn:microsoft.com/office/officeart/2005/8/layout/hierarchy3"/>
    <dgm:cxn modelId="{25048036-EA45-4140-BC09-D878740A8884}" srcId="{D400264F-756C-4E73-B402-57FE2C92FAEC}" destId="{7A511CDB-BCFD-43B0-AE77-9291C288C2DB}" srcOrd="5" destOrd="0" parTransId="{307CECEA-71B7-4610-82BB-75E1F1C04A2B}" sibTransId="{A79AD6FD-022B-4984-96B9-6AF20E31828D}"/>
    <dgm:cxn modelId="{7BF94616-D657-4AF9-A63B-D595DEAD4D55}" type="presOf" srcId="{7310F287-D3A9-4589-A9CD-1646E417E298}" destId="{4034C124-19AE-4048-B7E0-D69B2C1836A9}" srcOrd="0" destOrd="0" presId="urn:microsoft.com/office/officeart/2005/8/layout/hierarchy3"/>
    <dgm:cxn modelId="{4B835CE5-66A2-4FA0-A91F-1B841D512EF6}" type="presOf" srcId="{50A096BD-173F-4139-8531-CFB52AC68CE8}" destId="{13CB5285-BCC5-4EF2-8238-114A06E58597}" srcOrd="0" destOrd="0" presId="urn:microsoft.com/office/officeart/2005/8/layout/hierarchy3"/>
    <dgm:cxn modelId="{E8BD1AF8-D047-4D6A-8CDB-DCF8373A5F5F}" srcId="{D400264F-756C-4E73-B402-57FE2C92FAEC}" destId="{8A328820-81F1-4627-BBE4-B26E028F98D3}" srcOrd="1" destOrd="0" parTransId="{6357CC3E-71BC-4BDA-B815-CB1489BE3A2A}" sibTransId="{350DC021-F8C4-42A0-B5E5-50B8320BFBB8}"/>
    <dgm:cxn modelId="{B1D9DB60-13D7-4EE5-B187-6A9CB284BB35}" type="presOf" srcId="{8A328820-81F1-4627-BBE4-B26E028F98D3}" destId="{E9FCC797-4A8C-4E2E-9440-2794751D9640}" srcOrd="0" destOrd="0" presId="urn:microsoft.com/office/officeart/2005/8/layout/hierarchy3"/>
    <dgm:cxn modelId="{E5BE8F05-2BF1-4DA5-8336-4B2A2CD9F422}" type="presOf" srcId="{4E1C090A-7F09-49C3-AFE6-4E80386F9451}" destId="{854EB838-C574-4C1B-999C-9C466388373D}" srcOrd="0" destOrd="0" presId="urn:microsoft.com/office/officeart/2005/8/layout/hierarchy3"/>
    <dgm:cxn modelId="{F692E2CD-6E13-4593-8F39-10EB8A87A3DC}" type="presOf" srcId="{307CECEA-71B7-4610-82BB-75E1F1C04A2B}" destId="{A9A23E31-5064-4946-91CB-2F50652ED247}" srcOrd="0" destOrd="0" presId="urn:microsoft.com/office/officeart/2005/8/layout/hierarchy3"/>
    <dgm:cxn modelId="{DBF88359-3784-4400-ABE5-CDC2A54CE29C}" type="presOf" srcId="{7A511CDB-BCFD-43B0-AE77-9291C288C2DB}" destId="{5E7E83E2-C8B4-44EF-B2E7-870AFBFC024C}" srcOrd="0" destOrd="0" presId="urn:microsoft.com/office/officeart/2005/8/layout/hierarchy3"/>
    <dgm:cxn modelId="{D875ECAA-FD82-496B-BD8C-CAEE604E5206}" type="presParOf" srcId="{4034C124-19AE-4048-B7E0-D69B2C1836A9}" destId="{48CA6D8C-A6C6-44FB-A664-284AE9F22459}" srcOrd="0" destOrd="0" presId="urn:microsoft.com/office/officeart/2005/8/layout/hierarchy3"/>
    <dgm:cxn modelId="{D5D47D61-1841-4499-BB51-89015CCC7ACC}" type="presParOf" srcId="{48CA6D8C-A6C6-44FB-A664-284AE9F22459}" destId="{36FAE52F-FC68-4549-9FA0-DB6DF62A2B1A}" srcOrd="0" destOrd="0" presId="urn:microsoft.com/office/officeart/2005/8/layout/hierarchy3"/>
    <dgm:cxn modelId="{777B631B-882E-4E02-B622-B7AD6531F5E5}" type="presParOf" srcId="{36FAE52F-FC68-4549-9FA0-DB6DF62A2B1A}" destId="{72CB0041-874A-4516-9D7E-45DB05FF0125}" srcOrd="0" destOrd="0" presId="urn:microsoft.com/office/officeart/2005/8/layout/hierarchy3"/>
    <dgm:cxn modelId="{DBEF4E68-A662-410F-AD41-121AE8A575FE}" type="presParOf" srcId="{36FAE52F-FC68-4549-9FA0-DB6DF62A2B1A}" destId="{198616AE-2EA6-4893-8C1C-A31656224B16}" srcOrd="1" destOrd="0" presId="urn:microsoft.com/office/officeart/2005/8/layout/hierarchy3"/>
    <dgm:cxn modelId="{AE96C38F-6605-4B64-A738-BE7D66D8BDE7}" type="presParOf" srcId="{48CA6D8C-A6C6-44FB-A664-284AE9F22459}" destId="{3C95DFAD-B48D-4E3C-BB0F-429B640ECAAC}" srcOrd="1" destOrd="0" presId="urn:microsoft.com/office/officeart/2005/8/layout/hierarchy3"/>
    <dgm:cxn modelId="{CA559E69-3BEA-4E49-8C07-8D55B99AAB7C}" type="presParOf" srcId="{3C95DFAD-B48D-4E3C-BB0F-429B640ECAAC}" destId="{40EA3D72-2EDD-4920-9E56-BF2DC5B3BADC}" srcOrd="0" destOrd="0" presId="urn:microsoft.com/office/officeart/2005/8/layout/hierarchy3"/>
    <dgm:cxn modelId="{3BD46779-A100-4C0D-A4E4-0F3EAD4CA1A8}" type="presParOf" srcId="{3C95DFAD-B48D-4E3C-BB0F-429B640ECAAC}" destId="{13CB5285-BCC5-4EF2-8238-114A06E58597}" srcOrd="1" destOrd="0" presId="urn:microsoft.com/office/officeart/2005/8/layout/hierarchy3"/>
    <dgm:cxn modelId="{2FF6B74C-28D3-487D-9943-A465ADE708A7}" type="presParOf" srcId="{3C95DFAD-B48D-4E3C-BB0F-429B640ECAAC}" destId="{48360B6A-FCF3-4711-9880-EA85DBE92C33}" srcOrd="2" destOrd="0" presId="urn:microsoft.com/office/officeart/2005/8/layout/hierarchy3"/>
    <dgm:cxn modelId="{1756987D-8866-4648-BDC3-0186396CF82E}" type="presParOf" srcId="{3C95DFAD-B48D-4E3C-BB0F-429B640ECAAC}" destId="{E9FCC797-4A8C-4E2E-9440-2794751D9640}" srcOrd="3" destOrd="0" presId="urn:microsoft.com/office/officeart/2005/8/layout/hierarchy3"/>
    <dgm:cxn modelId="{BFB2C7E6-E238-4BA3-A09E-941948899CE0}" type="presParOf" srcId="{3C95DFAD-B48D-4E3C-BB0F-429B640ECAAC}" destId="{854EB838-C574-4C1B-999C-9C466388373D}" srcOrd="4" destOrd="0" presId="urn:microsoft.com/office/officeart/2005/8/layout/hierarchy3"/>
    <dgm:cxn modelId="{6D7D992A-783B-48BC-9DAC-BC7CEE3B4919}" type="presParOf" srcId="{3C95DFAD-B48D-4E3C-BB0F-429B640ECAAC}" destId="{BCF6031B-B36F-4E4E-AC5D-BF93A4A5660C}" srcOrd="5" destOrd="0" presId="urn:microsoft.com/office/officeart/2005/8/layout/hierarchy3"/>
    <dgm:cxn modelId="{1DE8E6B5-6127-42BC-8A47-22B674957923}" type="presParOf" srcId="{3C95DFAD-B48D-4E3C-BB0F-429B640ECAAC}" destId="{C76F9FC3-68FC-4A8C-A20C-34AD09EFE540}" srcOrd="6" destOrd="0" presId="urn:microsoft.com/office/officeart/2005/8/layout/hierarchy3"/>
    <dgm:cxn modelId="{D5967069-7347-47F2-95AC-C0BD62DD58D5}" type="presParOf" srcId="{3C95DFAD-B48D-4E3C-BB0F-429B640ECAAC}" destId="{E286B516-BD85-47D3-8A6C-E6D55FBFC60A}" srcOrd="7" destOrd="0" presId="urn:microsoft.com/office/officeart/2005/8/layout/hierarchy3"/>
    <dgm:cxn modelId="{CDD20F2E-D262-4154-8FC1-9CE4492B3907}" type="presParOf" srcId="{3C95DFAD-B48D-4E3C-BB0F-429B640ECAAC}" destId="{8F98D317-B8DA-4541-8CFD-C1D232B43723}" srcOrd="8" destOrd="0" presId="urn:microsoft.com/office/officeart/2005/8/layout/hierarchy3"/>
    <dgm:cxn modelId="{DD8885BF-8175-4C8A-A475-3AB88326986D}" type="presParOf" srcId="{3C95DFAD-B48D-4E3C-BB0F-429B640ECAAC}" destId="{848E0743-74D5-4904-BE22-72F48D329D34}" srcOrd="9" destOrd="0" presId="urn:microsoft.com/office/officeart/2005/8/layout/hierarchy3"/>
    <dgm:cxn modelId="{3409B06E-B70B-487F-AA2B-0D3ABECA9EC1}" type="presParOf" srcId="{3C95DFAD-B48D-4E3C-BB0F-429B640ECAAC}" destId="{A9A23E31-5064-4946-91CB-2F50652ED247}" srcOrd="10" destOrd="0" presId="urn:microsoft.com/office/officeart/2005/8/layout/hierarchy3"/>
    <dgm:cxn modelId="{7716AD39-CB4D-4A64-A913-5755137AC72D}" type="presParOf" srcId="{3C95DFAD-B48D-4E3C-BB0F-429B640ECAAC}" destId="{5E7E83E2-C8B4-44EF-B2E7-870AFBFC024C}" srcOrd="1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EEF699E-C935-418D-ACDC-58752ED79590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10C1B86-F9D8-442B-A75D-19D1AEBC2B58}">
      <dgm:prSet phldrT="[Текст]" custT="1"/>
      <dgm:spPr>
        <a:solidFill>
          <a:schemeClr val="tx2">
            <a:lumMod val="75000"/>
          </a:schemeClr>
        </a:solidFill>
      </dgm:spPr>
      <dgm:t>
        <a:bodyPr/>
        <a:lstStyle/>
        <a:p>
          <a:pPr algn="ctr"/>
          <a:r>
            <a:rPr lang="ru-RU" sz="1800" dirty="0" smtClean="0"/>
            <a:t>ЭТАП 2  «ПОДГОТОВКА ПРОДУКТОВ»</a:t>
          </a:r>
          <a:endParaRPr lang="ru-RU" sz="1400" dirty="0"/>
        </a:p>
      </dgm:t>
    </dgm:pt>
    <dgm:pt modelId="{773D4C23-CEE9-413C-9C43-88BB50A5F59B}" type="parTrans" cxnId="{A8AEC9DA-24F2-45C6-AECD-12CA14AC1C44}">
      <dgm:prSet/>
      <dgm:spPr/>
      <dgm:t>
        <a:bodyPr/>
        <a:lstStyle/>
        <a:p>
          <a:endParaRPr lang="ru-RU"/>
        </a:p>
      </dgm:t>
    </dgm:pt>
    <dgm:pt modelId="{32E3BD08-49A4-42D7-AB39-F62912A757D1}" type="sibTrans" cxnId="{A8AEC9DA-24F2-45C6-AECD-12CA14AC1C44}">
      <dgm:prSet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BF9CE793-DCF3-46B5-B99A-6F50769E30C0}">
      <dgm:prSet phldrT="[Текст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ru-RU" sz="1200" dirty="0" smtClean="0">
              <a:solidFill>
                <a:schemeClr val="bg1"/>
              </a:solidFill>
            </a:rPr>
            <a:t>Модуль «Основные принципы приготовления»</a:t>
          </a:r>
          <a:endParaRPr lang="ru-RU" sz="1200" dirty="0">
            <a:solidFill>
              <a:schemeClr val="bg1"/>
            </a:solidFill>
          </a:endParaRPr>
        </a:p>
      </dgm:t>
    </dgm:pt>
    <dgm:pt modelId="{4A6E990C-122A-4662-BB6E-9B38BBD2304F}" type="parTrans" cxnId="{45FED495-8C93-4C66-B79B-3787AAC5F891}">
      <dgm:prSet/>
      <dgm:spPr/>
      <dgm:t>
        <a:bodyPr/>
        <a:lstStyle/>
        <a:p>
          <a:endParaRPr lang="ru-RU"/>
        </a:p>
      </dgm:t>
    </dgm:pt>
    <dgm:pt modelId="{4BC4B9A6-5946-4BBC-8E06-23FE18088AB5}" type="sibTrans" cxnId="{45FED495-8C93-4C66-B79B-3787AAC5F891}">
      <dgm:prSet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297E33BE-5423-430B-8B13-D62FD27020DA}">
      <dgm:prSet phldrT="[Текст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ru-RU" sz="1200" dirty="0" smtClean="0">
              <a:solidFill>
                <a:schemeClr val="bg1"/>
              </a:solidFill>
            </a:rPr>
            <a:t>Модуль «Система Свежие и готовые продукты»</a:t>
          </a:r>
          <a:endParaRPr lang="ru-RU" sz="1200" dirty="0">
            <a:solidFill>
              <a:schemeClr val="bg1"/>
            </a:solidFill>
          </a:endParaRPr>
        </a:p>
      </dgm:t>
    </dgm:pt>
    <dgm:pt modelId="{6CAE1E86-FB01-4FB4-83EC-68C584141FDD}" type="parTrans" cxnId="{78577D0E-15A7-4C6C-87B5-73AABF6F85B0}">
      <dgm:prSet/>
      <dgm:spPr/>
      <dgm:t>
        <a:bodyPr/>
        <a:lstStyle/>
        <a:p>
          <a:endParaRPr lang="ru-RU"/>
        </a:p>
      </dgm:t>
    </dgm:pt>
    <dgm:pt modelId="{E308BD3C-FF34-4590-9066-F99D5836A34E}" type="sibTrans" cxnId="{78577D0E-15A7-4C6C-87B5-73AABF6F85B0}">
      <dgm:prSet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E31EA5CE-DF5F-4544-8E9B-CE67E1DBE7D7}">
      <dgm:prSet phldrT="[Текст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ru-RU" sz="1200" dirty="0" smtClean="0">
              <a:solidFill>
                <a:schemeClr val="bg1"/>
              </a:solidFill>
            </a:rPr>
            <a:t>Модуль «Выдержка горячих продуктов»</a:t>
          </a:r>
          <a:endParaRPr lang="ru-RU" sz="1200" dirty="0">
            <a:solidFill>
              <a:schemeClr val="bg1"/>
            </a:solidFill>
          </a:endParaRPr>
        </a:p>
      </dgm:t>
    </dgm:pt>
    <dgm:pt modelId="{E9D2604E-19A9-4EDE-B6EF-6179D9E727E8}" type="parTrans" cxnId="{6579CE5B-1F05-487E-87BD-28EB1559D7AD}">
      <dgm:prSet/>
      <dgm:spPr/>
      <dgm:t>
        <a:bodyPr/>
        <a:lstStyle/>
        <a:p>
          <a:endParaRPr lang="ru-RU"/>
        </a:p>
      </dgm:t>
    </dgm:pt>
    <dgm:pt modelId="{7F2927DA-4A7C-49F9-A72D-9D42408F9BBB}" type="sibTrans" cxnId="{6579CE5B-1F05-487E-87BD-28EB1559D7AD}">
      <dgm:prSet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7791DA7C-28C1-4A38-8E18-EAB34BF5729D}">
      <dgm:prSet phldrT="[Текст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ru-RU" sz="1200" dirty="0" smtClean="0">
              <a:solidFill>
                <a:schemeClr val="bg1"/>
              </a:solidFill>
            </a:rPr>
            <a:t>Модуль «Приготовление заготовок: Сэндвичи»</a:t>
          </a:r>
          <a:endParaRPr lang="ru-RU" sz="1200" dirty="0">
            <a:solidFill>
              <a:schemeClr val="bg1"/>
            </a:solidFill>
          </a:endParaRPr>
        </a:p>
      </dgm:t>
    </dgm:pt>
    <dgm:pt modelId="{7E5F8DC0-6D57-4F74-84DE-DE480E86C38F}" type="parTrans" cxnId="{90736610-B04F-40FF-848C-5D6731F08D44}">
      <dgm:prSet/>
      <dgm:spPr/>
      <dgm:t>
        <a:bodyPr/>
        <a:lstStyle/>
        <a:p>
          <a:endParaRPr lang="ru-RU"/>
        </a:p>
      </dgm:t>
    </dgm:pt>
    <dgm:pt modelId="{85CA7245-6DF1-4C4E-BEFF-0174BADC128E}" type="sibTrans" cxnId="{90736610-B04F-40FF-848C-5D6731F08D44}">
      <dgm:prSet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AD480A14-4EA5-426B-810B-16F55174CF25}" type="pres">
      <dgm:prSet presAssocID="{2EEF699E-C935-418D-ACDC-58752ED79590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989960-F949-4A93-842F-F3CF29DDD3B2}" type="pres">
      <dgm:prSet presAssocID="{F10C1B86-F9D8-442B-A75D-19D1AEBC2B58}" presName="node" presStyleLbl="node1" presStyleIdx="0" presStyleCnt="5" custScaleX="97739" custScaleY="65572" custLinFactNeighborX="77" custLinFactNeighborY="164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C73DC8-2B7B-487C-8D14-4BEEA2A0A42E}" type="pres">
      <dgm:prSet presAssocID="{32E3BD08-49A4-42D7-AB39-F62912A757D1}" presName="sibTrans" presStyleLbl="sibTrans2D1" presStyleIdx="0" presStyleCnt="4" custAng="18719098" custScaleX="82000" custScaleY="58239" custLinFactX="-86018" custLinFactNeighborX="-100000" custLinFactNeighborY="3984"/>
      <dgm:spPr/>
      <dgm:t>
        <a:bodyPr/>
        <a:lstStyle/>
        <a:p>
          <a:endParaRPr lang="ru-RU"/>
        </a:p>
      </dgm:t>
    </dgm:pt>
    <dgm:pt modelId="{4051366A-C11B-4B18-A345-0F9C6870CF4D}" type="pres">
      <dgm:prSet presAssocID="{32E3BD08-49A4-42D7-AB39-F62912A757D1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9F6C33B1-10CB-4C25-81DF-70C0C89EED37}" type="pres">
      <dgm:prSet presAssocID="{BF9CE793-DCF3-46B5-B99A-6F50769E30C0}" presName="node" presStyleLbl="node1" presStyleIdx="1" presStyleCnt="5" custScaleX="32671" custScaleY="99081" custLinFactNeighborX="-32540" custLinFactNeighborY="-21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BB5CB3-DFE0-4AF0-9A35-D53973089611}" type="pres">
      <dgm:prSet presAssocID="{4BC4B9A6-5946-4BBC-8E06-23FE18088AB5}" presName="sibTrans" presStyleLbl="sibTrans2D1" presStyleIdx="1" presStyleCnt="4" custScaleX="115836" custScaleY="39062"/>
      <dgm:spPr/>
      <dgm:t>
        <a:bodyPr/>
        <a:lstStyle/>
        <a:p>
          <a:endParaRPr lang="ru-RU"/>
        </a:p>
      </dgm:t>
    </dgm:pt>
    <dgm:pt modelId="{3D534CC6-6C1C-4C19-81FB-F1BD1D7EB329}" type="pres">
      <dgm:prSet presAssocID="{4BC4B9A6-5946-4BBC-8E06-23FE18088AB5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B646B52F-46AE-4A1F-86B1-53F3D25BF26C}" type="pres">
      <dgm:prSet presAssocID="{297E33BE-5423-430B-8B13-D62FD27020DA}" presName="node" presStyleLbl="node1" presStyleIdx="2" presStyleCnt="5" custScaleX="34140" custLinFactNeighborX="-31800" custLinFactNeighborY="-14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C6CDB4-A33E-4694-9BE5-EEA726007C66}" type="pres">
      <dgm:prSet presAssocID="{E308BD3C-FF34-4590-9066-F99D5836A34E}" presName="sibTrans" presStyleLbl="sibTrans2D1" presStyleIdx="2" presStyleCnt="4" custScaleX="115836" custScaleY="39062"/>
      <dgm:spPr/>
      <dgm:t>
        <a:bodyPr/>
        <a:lstStyle/>
        <a:p>
          <a:endParaRPr lang="ru-RU"/>
        </a:p>
      </dgm:t>
    </dgm:pt>
    <dgm:pt modelId="{63AC3974-2FCE-4B2A-9679-9BCC32C37532}" type="pres">
      <dgm:prSet presAssocID="{E308BD3C-FF34-4590-9066-F99D5836A34E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528C50D8-41AA-49F6-9902-1272DBC217AB}" type="pres">
      <dgm:prSet presAssocID="{E31EA5CE-DF5F-4544-8E9B-CE67E1DBE7D7}" presName="node" presStyleLbl="node1" presStyleIdx="3" presStyleCnt="5" custScaleX="34140" custLinFactNeighborX="-31800" custLinFactNeighborY="-14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4DBE54-CDBB-4BDA-BB9B-F2B9F5C399D8}" type="pres">
      <dgm:prSet presAssocID="{7F2927DA-4A7C-49F9-A72D-9D42408F9BBB}" presName="sibTrans" presStyleLbl="sibTrans2D1" presStyleIdx="3" presStyleCnt="4" custScaleX="115836" custScaleY="39062"/>
      <dgm:spPr/>
      <dgm:t>
        <a:bodyPr/>
        <a:lstStyle/>
        <a:p>
          <a:endParaRPr lang="ru-RU"/>
        </a:p>
      </dgm:t>
    </dgm:pt>
    <dgm:pt modelId="{F8CE9035-FEAC-407C-96EB-0AE148B7AC1A}" type="pres">
      <dgm:prSet presAssocID="{7F2927DA-4A7C-49F9-A72D-9D42408F9BBB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1B0B4022-04EE-4F8B-BF3F-0E47E17BB370}" type="pres">
      <dgm:prSet presAssocID="{7791DA7C-28C1-4A38-8E18-EAB34BF5729D}" presName="node" presStyleLbl="node1" presStyleIdx="4" presStyleCnt="5" custScaleX="34140" custLinFactNeighborX="-31800" custLinFactNeighborY="-53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79CE5B-1F05-487E-87BD-28EB1559D7AD}" srcId="{2EEF699E-C935-418D-ACDC-58752ED79590}" destId="{E31EA5CE-DF5F-4544-8E9B-CE67E1DBE7D7}" srcOrd="3" destOrd="0" parTransId="{E9D2604E-19A9-4EDE-B6EF-6179D9E727E8}" sibTransId="{7F2927DA-4A7C-49F9-A72D-9D42408F9BBB}"/>
    <dgm:cxn modelId="{4017725B-AFE9-42B7-8281-EF3E8AEA7FCF}" type="presOf" srcId="{E308BD3C-FF34-4590-9066-F99D5836A34E}" destId="{A6C6CDB4-A33E-4694-9BE5-EEA726007C66}" srcOrd="0" destOrd="0" presId="urn:microsoft.com/office/officeart/2005/8/layout/process2"/>
    <dgm:cxn modelId="{859CAC6C-587B-46AC-B4B9-861AB4045930}" type="presOf" srcId="{4BC4B9A6-5946-4BBC-8E06-23FE18088AB5}" destId="{13BB5CB3-DFE0-4AF0-9A35-D53973089611}" srcOrd="0" destOrd="0" presId="urn:microsoft.com/office/officeart/2005/8/layout/process2"/>
    <dgm:cxn modelId="{78577D0E-15A7-4C6C-87B5-73AABF6F85B0}" srcId="{2EEF699E-C935-418D-ACDC-58752ED79590}" destId="{297E33BE-5423-430B-8B13-D62FD27020DA}" srcOrd="2" destOrd="0" parTransId="{6CAE1E86-FB01-4FB4-83EC-68C584141FDD}" sibTransId="{E308BD3C-FF34-4590-9066-F99D5836A34E}"/>
    <dgm:cxn modelId="{E3786E15-B5AB-40B7-B68C-282A9601E337}" type="presOf" srcId="{32E3BD08-49A4-42D7-AB39-F62912A757D1}" destId="{76C73DC8-2B7B-487C-8D14-4BEEA2A0A42E}" srcOrd="0" destOrd="0" presId="urn:microsoft.com/office/officeart/2005/8/layout/process2"/>
    <dgm:cxn modelId="{45FED495-8C93-4C66-B79B-3787AAC5F891}" srcId="{2EEF699E-C935-418D-ACDC-58752ED79590}" destId="{BF9CE793-DCF3-46B5-B99A-6F50769E30C0}" srcOrd="1" destOrd="0" parTransId="{4A6E990C-122A-4662-BB6E-9B38BBD2304F}" sibTransId="{4BC4B9A6-5946-4BBC-8E06-23FE18088AB5}"/>
    <dgm:cxn modelId="{29267C10-0ADB-457B-8B34-6C869E246FA0}" type="presOf" srcId="{32E3BD08-49A4-42D7-AB39-F62912A757D1}" destId="{4051366A-C11B-4B18-A345-0F9C6870CF4D}" srcOrd="1" destOrd="0" presId="urn:microsoft.com/office/officeart/2005/8/layout/process2"/>
    <dgm:cxn modelId="{90736610-B04F-40FF-848C-5D6731F08D44}" srcId="{2EEF699E-C935-418D-ACDC-58752ED79590}" destId="{7791DA7C-28C1-4A38-8E18-EAB34BF5729D}" srcOrd="4" destOrd="0" parTransId="{7E5F8DC0-6D57-4F74-84DE-DE480E86C38F}" sibTransId="{85CA7245-6DF1-4C4E-BEFF-0174BADC128E}"/>
    <dgm:cxn modelId="{C17CA69E-9495-4079-A86A-E1E67EED6445}" type="presOf" srcId="{E31EA5CE-DF5F-4544-8E9B-CE67E1DBE7D7}" destId="{528C50D8-41AA-49F6-9902-1272DBC217AB}" srcOrd="0" destOrd="0" presId="urn:microsoft.com/office/officeart/2005/8/layout/process2"/>
    <dgm:cxn modelId="{253BA9D3-B8CC-40C0-A264-3C9B99A18475}" type="presOf" srcId="{7F2927DA-4A7C-49F9-A72D-9D42408F9BBB}" destId="{F8CE9035-FEAC-407C-96EB-0AE148B7AC1A}" srcOrd="1" destOrd="0" presId="urn:microsoft.com/office/officeart/2005/8/layout/process2"/>
    <dgm:cxn modelId="{A8AEC9DA-24F2-45C6-AECD-12CA14AC1C44}" srcId="{2EEF699E-C935-418D-ACDC-58752ED79590}" destId="{F10C1B86-F9D8-442B-A75D-19D1AEBC2B58}" srcOrd="0" destOrd="0" parTransId="{773D4C23-CEE9-413C-9C43-88BB50A5F59B}" sibTransId="{32E3BD08-49A4-42D7-AB39-F62912A757D1}"/>
    <dgm:cxn modelId="{30C216C6-A166-4BD4-B33B-CF97CCE599CB}" type="presOf" srcId="{4BC4B9A6-5946-4BBC-8E06-23FE18088AB5}" destId="{3D534CC6-6C1C-4C19-81FB-F1BD1D7EB329}" srcOrd="1" destOrd="0" presId="urn:microsoft.com/office/officeart/2005/8/layout/process2"/>
    <dgm:cxn modelId="{CB02A1CE-3F8F-46E2-A2B8-4852C304BBC0}" type="presOf" srcId="{E308BD3C-FF34-4590-9066-F99D5836A34E}" destId="{63AC3974-2FCE-4B2A-9679-9BCC32C37532}" srcOrd="1" destOrd="0" presId="urn:microsoft.com/office/officeart/2005/8/layout/process2"/>
    <dgm:cxn modelId="{2F9A9686-6546-4C86-AF82-8DC82259A89A}" type="presOf" srcId="{2EEF699E-C935-418D-ACDC-58752ED79590}" destId="{AD480A14-4EA5-426B-810B-16F55174CF25}" srcOrd="0" destOrd="0" presId="urn:microsoft.com/office/officeart/2005/8/layout/process2"/>
    <dgm:cxn modelId="{0C952C07-FEBC-46F4-BAF7-B0288210E4D8}" type="presOf" srcId="{7791DA7C-28C1-4A38-8E18-EAB34BF5729D}" destId="{1B0B4022-04EE-4F8B-BF3F-0E47E17BB370}" srcOrd="0" destOrd="0" presId="urn:microsoft.com/office/officeart/2005/8/layout/process2"/>
    <dgm:cxn modelId="{7B46EE08-E798-49D4-9A96-25E176FA2CD6}" type="presOf" srcId="{7F2927DA-4A7C-49F9-A72D-9D42408F9BBB}" destId="{D24DBE54-CDBB-4BDA-BB9B-F2B9F5C399D8}" srcOrd="0" destOrd="0" presId="urn:microsoft.com/office/officeart/2005/8/layout/process2"/>
    <dgm:cxn modelId="{4C66EC3E-9126-4A8C-8F93-5C05BD95D6DA}" type="presOf" srcId="{297E33BE-5423-430B-8B13-D62FD27020DA}" destId="{B646B52F-46AE-4A1F-86B1-53F3D25BF26C}" srcOrd="0" destOrd="0" presId="urn:microsoft.com/office/officeart/2005/8/layout/process2"/>
    <dgm:cxn modelId="{0BFD09A5-EF0B-412B-9A74-3A4CD5E81DF3}" type="presOf" srcId="{BF9CE793-DCF3-46B5-B99A-6F50769E30C0}" destId="{9F6C33B1-10CB-4C25-81DF-70C0C89EED37}" srcOrd="0" destOrd="0" presId="urn:microsoft.com/office/officeart/2005/8/layout/process2"/>
    <dgm:cxn modelId="{C2A9D489-1770-4FDE-84BC-270A95940587}" type="presOf" srcId="{F10C1B86-F9D8-442B-A75D-19D1AEBC2B58}" destId="{59989960-F949-4A93-842F-F3CF29DDD3B2}" srcOrd="0" destOrd="0" presId="urn:microsoft.com/office/officeart/2005/8/layout/process2"/>
    <dgm:cxn modelId="{6F2F4B1A-F462-469B-9C1D-D2B64E4E0EE4}" type="presParOf" srcId="{AD480A14-4EA5-426B-810B-16F55174CF25}" destId="{59989960-F949-4A93-842F-F3CF29DDD3B2}" srcOrd="0" destOrd="0" presId="urn:microsoft.com/office/officeart/2005/8/layout/process2"/>
    <dgm:cxn modelId="{5E380DD7-E25A-4ACB-B10A-8D17E5A2D144}" type="presParOf" srcId="{AD480A14-4EA5-426B-810B-16F55174CF25}" destId="{76C73DC8-2B7B-487C-8D14-4BEEA2A0A42E}" srcOrd="1" destOrd="0" presId="urn:microsoft.com/office/officeart/2005/8/layout/process2"/>
    <dgm:cxn modelId="{00862BA6-4331-4FB9-97FB-A7EB41D71A06}" type="presParOf" srcId="{76C73DC8-2B7B-487C-8D14-4BEEA2A0A42E}" destId="{4051366A-C11B-4B18-A345-0F9C6870CF4D}" srcOrd="0" destOrd="0" presId="urn:microsoft.com/office/officeart/2005/8/layout/process2"/>
    <dgm:cxn modelId="{CB4E6A47-66A5-4B2B-970A-003B91655ED9}" type="presParOf" srcId="{AD480A14-4EA5-426B-810B-16F55174CF25}" destId="{9F6C33B1-10CB-4C25-81DF-70C0C89EED37}" srcOrd="2" destOrd="0" presId="urn:microsoft.com/office/officeart/2005/8/layout/process2"/>
    <dgm:cxn modelId="{97067709-AE0C-46AE-A573-7A9ECCDE04AA}" type="presParOf" srcId="{AD480A14-4EA5-426B-810B-16F55174CF25}" destId="{13BB5CB3-DFE0-4AF0-9A35-D53973089611}" srcOrd="3" destOrd="0" presId="urn:microsoft.com/office/officeart/2005/8/layout/process2"/>
    <dgm:cxn modelId="{7F8C83C0-B3A6-479A-9466-EB54CEB3F299}" type="presParOf" srcId="{13BB5CB3-DFE0-4AF0-9A35-D53973089611}" destId="{3D534CC6-6C1C-4C19-81FB-F1BD1D7EB329}" srcOrd="0" destOrd="0" presId="urn:microsoft.com/office/officeart/2005/8/layout/process2"/>
    <dgm:cxn modelId="{1226D9C8-2272-4A36-A970-2708263F33E6}" type="presParOf" srcId="{AD480A14-4EA5-426B-810B-16F55174CF25}" destId="{B646B52F-46AE-4A1F-86B1-53F3D25BF26C}" srcOrd="4" destOrd="0" presId="urn:microsoft.com/office/officeart/2005/8/layout/process2"/>
    <dgm:cxn modelId="{9549BAD5-8688-4806-B4D9-8F57CE1852C7}" type="presParOf" srcId="{AD480A14-4EA5-426B-810B-16F55174CF25}" destId="{A6C6CDB4-A33E-4694-9BE5-EEA726007C66}" srcOrd="5" destOrd="0" presId="urn:microsoft.com/office/officeart/2005/8/layout/process2"/>
    <dgm:cxn modelId="{D38488F4-7845-4F70-A32F-9231F6AC1FE0}" type="presParOf" srcId="{A6C6CDB4-A33E-4694-9BE5-EEA726007C66}" destId="{63AC3974-2FCE-4B2A-9679-9BCC32C37532}" srcOrd="0" destOrd="0" presId="urn:microsoft.com/office/officeart/2005/8/layout/process2"/>
    <dgm:cxn modelId="{16D455CE-74EC-42B8-B5EB-B3325C7EAFE2}" type="presParOf" srcId="{AD480A14-4EA5-426B-810B-16F55174CF25}" destId="{528C50D8-41AA-49F6-9902-1272DBC217AB}" srcOrd="6" destOrd="0" presId="urn:microsoft.com/office/officeart/2005/8/layout/process2"/>
    <dgm:cxn modelId="{2DEC55AE-2E3C-4711-A442-504BF490DD96}" type="presParOf" srcId="{AD480A14-4EA5-426B-810B-16F55174CF25}" destId="{D24DBE54-CDBB-4BDA-BB9B-F2B9F5C399D8}" srcOrd="7" destOrd="0" presId="urn:microsoft.com/office/officeart/2005/8/layout/process2"/>
    <dgm:cxn modelId="{1EA34207-4CFC-4671-9EFA-D8B44F324592}" type="presParOf" srcId="{D24DBE54-CDBB-4BDA-BB9B-F2B9F5C399D8}" destId="{F8CE9035-FEAC-407C-96EB-0AE148B7AC1A}" srcOrd="0" destOrd="0" presId="urn:microsoft.com/office/officeart/2005/8/layout/process2"/>
    <dgm:cxn modelId="{D261796B-8CC4-4D44-97E4-4A6FF87A3B0B}" type="presParOf" srcId="{AD480A14-4EA5-426B-810B-16F55174CF25}" destId="{1B0B4022-04EE-4F8B-BF3F-0E47E17BB370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EEF699E-C935-418D-ACDC-58752ED79590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10C1B86-F9D8-442B-A75D-19D1AEBC2B58}">
      <dgm:prSet phldrT="[Текст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ru-RU" sz="1400" dirty="0" smtClean="0"/>
            <a:t>ЭТАП 3 </a:t>
          </a:r>
          <a:r>
            <a:rPr lang="ru-RU" sz="1600" dirty="0" smtClean="0"/>
            <a:t>«Приготовления продуктов»</a:t>
          </a:r>
          <a:r>
            <a:rPr lang="en-US" sz="1600" dirty="0" smtClean="0"/>
            <a:t> </a:t>
          </a:r>
          <a:r>
            <a:rPr lang="ru-RU" sz="1600" dirty="0" smtClean="0"/>
            <a:t>                                                     </a:t>
          </a:r>
          <a:r>
            <a:rPr lang="ru-RU" sz="1400" dirty="0" smtClean="0"/>
            <a:t>5 смена</a:t>
          </a:r>
          <a:endParaRPr lang="ru-RU" sz="1400" dirty="0"/>
        </a:p>
      </dgm:t>
    </dgm:pt>
    <dgm:pt modelId="{773D4C23-CEE9-413C-9C43-88BB50A5F59B}" type="parTrans" cxnId="{A8AEC9DA-24F2-45C6-AECD-12CA14AC1C44}">
      <dgm:prSet/>
      <dgm:spPr/>
      <dgm:t>
        <a:bodyPr/>
        <a:lstStyle/>
        <a:p>
          <a:endParaRPr lang="ru-RU"/>
        </a:p>
      </dgm:t>
    </dgm:pt>
    <dgm:pt modelId="{32E3BD08-49A4-42D7-AB39-F62912A757D1}" type="sibTrans" cxnId="{A8AEC9DA-24F2-45C6-AECD-12CA14AC1C44}">
      <dgm:prSet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BF9CE793-DCF3-46B5-B99A-6F50769E30C0}">
      <dgm:prSet phldrT="[Текст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ru-RU" sz="1400" dirty="0" smtClean="0">
              <a:solidFill>
                <a:schemeClr val="bg1"/>
              </a:solidFill>
            </a:rPr>
            <a:t>Модуль «Упаковка, маркировка и обёртка»</a:t>
          </a:r>
          <a:endParaRPr lang="ru-RU" sz="1400" dirty="0">
            <a:solidFill>
              <a:schemeClr val="bg1"/>
            </a:solidFill>
          </a:endParaRPr>
        </a:p>
      </dgm:t>
    </dgm:pt>
    <dgm:pt modelId="{4A6E990C-122A-4662-BB6E-9B38BBD2304F}" type="parTrans" cxnId="{45FED495-8C93-4C66-B79B-3787AAC5F891}">
      <dgm:prSet/>
      <dgm:spPr/>
      <dgm:t>
        <a:bodyPr/>
        <a:lstStyle/>
        <a:p>
          <a:endParaRPr lang="ru-RU"/>
        </a:p>
      </dgm:t>
    </dgm:pt>
    <dgm:pt modelId="{4BC4B9A6-5946-4BBC-8E06-23FE18088AB5}" type="sibTrans" cxnId="{45FED495-8C93-4C66-B79B-3787AAC5F891}">
      <dgm:prSet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297E33BE-5423-430B-8B13-D62FD27020DA}">
      <dgm:prSet phldrT="[Текст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ru-RU" sz="1400" dirty="0" smtClean="0">
              <a:solidFill>
                <a:schemeClr val="bg1"/>
              </a:solidFill>
            </a:rPr>
            <a:t>Модуль «Сэндвич»</a:t>
          </a:r>
          <a:endParaRPr lang="ru-RU" sz="1400" dirty="0">
            <a:solidFill>
              <a:schemeClr val="bg1"/>
            </a:solidFill>
          </a:endParaRPr>
        </a:p>
      </dgm:t>
    </dgm:pt>
    <dgm:pt modelId="{6CAE1E86-FB01-4FB4-83EC-68C584141FDD}" type="parTrans" cxnId="{78577D0E-15A7-4C6C-87B5-73AABF6F85B0}">
      <dgm:prSet/>
      <dgm:spPr/>
      <dgm:t>
        <a:bodyPr/>
        <a:lstStyle/>
        <a:p>
          <a:endParaRPr lang="ru-RU"/>
        </a:p>
      </dgm:t>
    </dgm:pt>
    <dgm:pt modelId="{E308BD3C-FF34-4590-9066-F99D5836A34E}" type="sibTrans" cxnId="{78577D0E-15A7-4C6C-87B5-73AABF6F85B0}">
      <dgm:prSet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E31EA5CE-DF5F-4544-8E9B-CE67E1DBE7D7}">
      <dgm:prSet phldrT="[Текст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ru-RU" sz="1400" dirty="0" smtClean="0">
              <a:solidFill>
                <a:schemeClr val="bg1"/>
              </a:solidFill>
            </a:rPr>
            <a:t>Модуль «Напитки»</a:t>
          </a:r>
          <a:endParaRPr lang="ru-RU" sz="1400" dirty="0">
            <a:solidFill>
              <a:schemeClr val="bg1"/>
            </a:solidFill>
          </a:endParaRPr>
        </a:p>
      </dgm:t>
    </dgm:pt>
    <dgm:pt modelId="{E9D2604E-19A9-4EDE-B6EF-6179D9E727E8}" type="parTrans" cxnId="{6579CE5B-1F05-487E-87BD-28EB1559D7AD}">
      <dgm:prSet/>
      <dgm:spPr/>
      <dgm:t>
        <a:bodyPr/>
        <a:lstStyle/>
        <a:p>
          <a:endParaRPr lang="ru-RU"/>
        </a:p>
      </dgm:t>
    </dgm:pt>
    <dgm:pt modelId="{7F2927DA-4A7C-49F9-A72D-9D42408F9BBB}" type="sibTrans" cxnId="{6579CE5B-1F05-487E-87BD-28EB1559D7AD}">
      <dgm:prSet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7791DA7C-28C1-4A38-8E18-EAB34BF5729D}">
      <dgm:prSet phldrT="[Текст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ru-RU" sz="1400" dirty="0" smtClean="0">
              <a:solidFill>
                <a:schemeClr val="bg1"/>
              </a:solidFill>
            </a:rPr>
            <a:t>Модуль «Десерты»</a:t>
          </a:r>
          <a:endParaRPr lang="ru-RU" sz="1400" dirty="0">
            <a:solidFill>
              <a:schemeClr val="bg1"/>
            </a:solidFill>
          </a:endParaRPr>
        </a:p>
      </dgm:t>
    </dgm:pt>
    <dgm:pt modelId="{7E5F8DC0-6D57-4F74-84DE-DE480E86C38F}" type="parTrans" cxnId="{90736610-B04F-40FF-848C-5D6731F08D44}">
      <dgm:prSet/>
      <dgm:spPr/>
      <dgm:t>
        <a:bodyPr/>
        <a:lstStyle/>
        <a:p>
          <a:endParaRPr lang="ru-RU"/>
        </a:p>
      </dgm:t>
    </dgm:pt>
    <dgm:pt modelId="{85CA7245-6DF1-4C4E-BEFF-0174BADC128E}" type="sibTrans" cxnId="{90736610-B04F-40FF-848C-5D6731F08D44}">
      <dgm:prSet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428012A9-5FB1-4FED-8001-530625EBF3FD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1400" dirty="0" smtClean="0">
              <a:solidFill>
                <a:schemeClr val="bg1"/>
              </a:solidFill>
            </a:rPr>
            <a:t>Модуль «Завтраки»</a:t>
          </a:r>
          <a:endParaRPr lang="ru-RU" sz="1400" dirty="0">
            <a:solidFill>
              <a:schemeClr val="bg1"/>
            </a:solidFill>
          </a:endParaRPr>
        </a:p>
      </dgm:t>
    </dgm:pt>
    <dgm:pt modelId="{AE5D749A-B078-4767-9273-479232922914}" type="parTrans" cxnId="{9761A750-E016-4445-9F43-E3E1D620133B}">
      <dgm:prSet/>
      <dgm:spPr/>
      <dgm:t>
        <a:bodyPr/>
        <a:lstStyle/>
        <a:p>
          <a:endParaRPr lang="ru-RU"/>
        </a:p>
      </dgm:t>
    </dgm:pt>
    <dgm:pt modelId="{31EE140E-165E-462C-A7E2-9B25270D39D7}" type="sibTrans" cxnId="{9761A750-E016-4445-9F43-E3E1D620133B}">
      <dgm:prSet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AD480A14-4EA5-426B-810B-16F55174CF25}" type="pres">
      <dgm:prSet presAssocID="{2EEF699E-C935-418D-ACDC-58752ED79590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989960-F949-4A93-842F-F3CF29DDD3B2}" type="pres">
      <dgm:prSet presAssocID="{F10C1B86-F9D8-442B-A75D-19D1AEBC2B58}" presName="node" presStyleLbl="node1" presStyleIdx="0" presStyleCnt="6" custScaleX="66941" custScaleY="85087" custLinFactNeighborX="2013" custLinFactNeighborY="4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C73DC8-2B7B-487C-8D14-4BEEA2A0A42E}" type="pres">
      <dgm:prSet presAssocID="{32E3BD08-49A4-42D7-AB39-F62912A757D1}" presName="sibTrans" presStyleLbl="sibTrans2D1" presStyleIdx="0" presStyleCnt="5" custScaleX="115836" custScaleY="39062"/>
      <dgm:spPr/>
      <dgm:t>
        <a:bodyPr/>
        <a:lstStyle/>
        <a:p>
          <a:endParaRPr lang="ru-RU"/>
        </a:p>
      </dgm:t>
    </dgm:pt>
    <dgm:pt modelId="{4051366A-C11B-4B18-A345-0F9C6870CF4D}" type="pres">
      <dgm:prSet presAssocID="{32E3BD08-49A4-42D7-AB39-F62912A757D1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9F6C33B1-10CB-4C25-81DF-70C0C89EED37}" type="pres">
      <dgm:prSet presAssocID="{BF9CE793-DCF3-46B5-B99A-6F50769E30C0}" presName="node" presStyleLbl="node1" presStyleIdx="1" presStyleCnt="6" custScaleX="53167" custScaleY="99081" custLinFactNeighborX="2534" custLinFactNeighborY="-56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BB5CB3-DFE0-4AF0-9A35-D53973089611}" type="pres">
      <dgm:prSet presAssocID="{4BC4B9A6-5946-4BBC-8E06-23FE18088AB5}" presName="sibTrans" presStyleLbl="sibTrans2D1" presStyleIdx="1" presStyleCnt="5" custScaleX="115836" custScaleY="39062"/>
      <dgm:spPr/>
      <dgm:t>
        <a:bodyPr/>
        <a:lstStyle/>
        <a:p>
          <a:endParaRPr lang="ru-RU"/>
        </a:p>
      </dgm:t>
    </dgm:pt>
    <dgm:pt modelId="{3D534CC6-6C1C-4C19-81FB-F1BD1D7EB329}" type="pres">
      <dgm:prSet presAssocID="{4BC4B9A6-5946-4BBC-8E06-23FE18088AB5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B646B52F-46AE-4A1F-86B1-53F3D25BF26C}" type="pres">
      <dgm:prSet presAssocID="{297E33BE-5423-430B-8B13-D62FD27020DA}" presName="node" presStyleLbl="node1" presStyleIdx="2" presStyleCnt="6" custScaleX="51480" custLinFactNeighborX="31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C6CDB4-A33E-4694-9BE5-EEA726007C66}" type="pres">
      <dgm:prSet presAssocID="{E308BD3C-FF34-4590-9066-F99D5836A34E}" presName="sibTrans" presStyleLbl="sibTrans2D1" presStyleIdx="2" presStyleCnt="5" custScaleX="115836" custScaleY="39062"/>
      <dgm:spPr/>
      <dgm:t>
        <a:bodyPr/>
        <a:lstStyle/>
        <a:p>
          <a:endParaRPr lang="ru-RU"/>
        </a:p>
      </dgm:t>
    </dgm:pt>
    <dgm:pt modelId="{63AC3974-2FCE-4B2A-9679-9BCC32C37532}" type="pres">
      <dgm:prSet presAssocID="{E308BD3C-FF34-4590-9066-F99D5836A34E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528C50D8-41AA-49F6-9902-1272DBC217AB}" type="pres">
      <dgm:prSet presAssocID="{E31EA5CE-DF5F-4544-8E9B-CE67E1DBE7D7}" presName="node" presStyleLbl="node1" presStyleIdx="3" presStyleCnt="6" custScaleX="52323" custLinFactNeighborX="4183" custLinFactNeighborY="14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4DBE54-CDBB-4BDA-BB9B-F2B9F5C399D8}" type="pres">
      <dgm:prSet presAssocID="{7F2927DA-4A7C-49F9-A72D-9D42408F9BBB}" presName="sibTrans" presStyleLbl="sibTrans2D1" presStyleIdx="3" presStyleCnt="5" custScaleX="115836" custScaleY="39062"/>
      <dgm:spPr/>
      <dgm:t>
        <a:bodyPr/>
        <a:lstStyle/>
        <a:p>
          <a:endParaRPr lang="ru-RU"/>
        </a:p>
      </dgm:t>
    </dgm:pt>
    <dgm:pt modelId="{F8CE9035-FEAC-407C-96EB-0AE148B7AC1A}" type="pres">
      <dgm:prSet presAssocID="{7F2927DA-4A7C-49F9-A72D-9D42408F9BBB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1B0B4022-04EE-4F8B-BF3F-0E47E17BB370}" type="pres">
      <dgm:prSet presAssocID="{7791DA7C-28C1-4A38-8E18-EAB34BF5729D}" presName="node" presStyleLbl="node1" presStyleIdx="4" presStyleCnt="6" custScaleX="50636" custLinFactNeighborX="4685" custLinFactNeighborY="-14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4CEEDE-1B63-4DE1-AB9B-675096CEEE80}" type="pres">
      <dgm:prSet presAssocID="{85CA7245-6DF1-4C4E-BEFF-0174BADC128E}" presName="sibTrans" presStyleLbl="sibTrans2D1" presStyleIdx="4" presStyleCnt="5" custScaleX="115836" custScaleY="39062"/>
      <dgm:spPr/>
      <dgm:t>
        <a:bodyPr/>
        <a:lstStyle/>
        <a:p>
          <a:endParaRPr lang="ru-RU"/>
        </a:p>
      </dgm:t>
    </dgm:pt>
    <dgm:pt modelId="{DFB93CB0-5027-4E38-A0F7-6D60932F6AD1}" type="pres">
      <dgm:prSet presAssocID="{85CA7245-6DF1-4C4E-BEFF-0174BADC128E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27D28398-6E98-439A-98B5-A13A8C8619B1}" type="pres">
      <dgm:prSet presAssocID="{428012A9-5FB1-4FED-8001-530625EBF3FD}" presName="node" presStyleLbl="node1" presStyleIdx="5" presStyleCnt="6" custScaleX="51479" custLinFactNeighborX="5117" custLinFactNeighborY="-97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79CE5B-1F05-487E-87BD-28EB1559D7AD}" srcId="{2EEF699E-C935-418D-ACDC-58752ED79590}" destId="{E31EA5CE-DF5F-4544-8E9B-CE67E1DBE7D7}" srcOrd="3" destOrd="0" parTransId="{E9D2604E-19A9-4EDE-B6EF-6179D9E727E8}" sibTransId="{7F2927DA-4A7C-49F9-A72D-9D42408F9BBB}"/>
    <dgm:cxn modelId="{9761A750-E016-4445-9F43-E3E1D620133B}" srcId="{2EEF699E-C935-418D-ACDC-58752ED79590}" destId="{428012A9-5FB1-4FED-8001-530625EBF3FD}" srcOrd="5" destOrd="0" parTransId="{AE5D749A-B078-4767-9273-479232922914}" sibTransId="{31EE140E-165E-462C-A7E2-9B25270D39D7}"/>
    <dgm:cxn modelId="{4017725B-AFE9-42B7-8281-EF3E8AEA7FCF}" type="presOf" srcId="{E308BD3C-FF34-4590-9066-F99D5836A34E}" destId="{A6C6CDB4-A33E-4694-9BE5-EEA726007C66}" srcOrd="0" destOrd="0" presId="urn:microsoft.com/office/officeart/2005/8/layout/process2"/>
    <dgm:cxn modelId="{859CAC6C-587B-46AC-B4B9-861AB4045930}" type="presOf" srcId="{4BC4B9A6-5946-4BBC-8E06-23FE18088AB5}" destId="{13BB5CB3-DFE0-4AF0-9A35-D53973089611}" srcOrd="0" destOrd="0" presId="urn:microsoft.com/office/officeart/2005/8/layout/process2"/>
    <dgm:cxn modelId="{78577D0E-15A7-4C6C-87B5-73AABF6F85B0}" srcId="{2EEF699E-C935-418D-ACDC-58752ED79590}" destId="{297E33BE-5423-430B-8B13-D62FD27020DA}" srcOrd="2" destOrd="0" parTransId="{6CAE1E86-FB01-4FB4-83EC-68C584141FDD}" sibTransId="{E308BD3C-FF34-4590-9066-F99D5836A34E}"/>
    <dgm:cxn modelId="{E3786E15-B5AB-40B7-B68C-282A9601E337}" type="presOf" srcId="{32E3BD08-49A4-42D7-AB39-F62912A757D1}" destId="{76C73DC8-2B7B-487C-8D14-4BEEA2A0A42E}" srcOrd="0" destOrd="0" presId="urn:microsoft.com/office/officeart/2005/8/layout/process2"/>
    <dgm:cxn modelId="{45FED495-8C93-4C66-B79B-3787AAC5F891}" srcId="{2EEF699E-C935-418D-ACDC-58752ED79590}" destId="{BF9CE793-DCF3-46B5-B99A-6F50769E30C0}" srcOrd="1" destOrd="0" parTransId="{4A6E990C-122A-4662-BB6E-9B38BBD2304F}" sibTransId="{4BC4B9A6-5946-4BBC-8E06-23FE18088AB5}"/>
    <dgm:cxn modelId="{29D1E3B3-BFE8-4515-818F-D4E5C3991914}" type="presOf" srcId="{428012A9-5FB1-4FED-8001-530625EBF3FD}" destId="{27D28398-6E98-439A-98B5-A13A8C8619B1}" srcOrd="0" destOrd="0" presId="urn:microsoft.com/office/officeart/2005/8/layout/process2"/>
    <dgm:cxn modelId="{38EA8207-0147-4BD8-9894-0457BD48A88E}" type="presOf" srcId="{85CA7245-6DF1-4C4E-BEFF-0174BADC128E}" destId="{D44CEEDE-1B63-4DE1-AB9B-675096CEEE80}" srcOrd="0" destOrd="0" presId="urn:microsoft.com/office/officeart/2005/8/layout/process2"/>
    <dgm:cxn modelId="{29267C10-0ADB-457B-8B34-6C869E246FA0}" type="presOf" srcId="{32E3BD08-49A4-42D7-AB39-F62912A757D1}" destId="{4051366A-C11B-4B18-A345-0F9C6870CF4D}" srcOrd="1" destOrd="0" presId="urn:microsoft.com/office/officeart/2005/8/layout/process2"/>
    <dgm:cxn modelId="{30C2C2E9-2310-44D3-8531-0FC96DEADDEF}" type="presOf" srcId="{85CA7245-6DF1-4C4E-BEFF-0174BADC128E}" destId="{DFB93CB0-5027-4E38-A0F7-6D60932F6AD1}" srcOrd="1" destOrd="0" presId="urn:microsoft.com/office/officeart/2005/8/layout/process2"/>
    <dgm:cxn modelId="{90736610-B04F-40FF-848C-5D6731F08D44}" srcId="{2EEF699E-C935-418D-ACDC-58752ED79590}" destId="{7791DA7C-28C1-4A38-8E18-EAB34BF5729D}" srcOrd="4" destOrd="0" parTransId="{7E5F8DC0-6D57-4F74-84DE-DE480E86C38F}" sibTransId="{85CA7245-6DF1-4C4E-BEFF-0174BADC128E}"/>
    <dgm:cxn modelId="{C17CA69E-9495-4079-A86A-E1E67EED6445}" type="presOf" srcId="{E31EA5CE-DF5F-4544-8E9B-CE67E1DBE7D7}" destId="{528C50D8-41AA-49F6-9902-1272DBC217AB}" srcOrd="0" destOrd="0" presId="urn:microsoft.com/office/officeart/2005/8/layout/process2"/>
    <dgm:cxn modelId="{253BA9D3-B8CC-40C0-A264-3C9B99A18475}" type="presOf" srcId="{7F2927DA-4A7C-49F9-A72D-9D42408F9BBB}" destId="{F8CE9035-FEAC-407C-96EB-0AE148B7AC1A}" srcOrd="1" destOrd="0" presId="urn:microsoft.com/office/officeart/2005/8/layout/process2"/>
    <dgm:cxn modelId="{A8AEC9DA-24F2-45C6-AECD-12CA14AC1C44}" srcId="{2EEF699E-C935-418D-ACDC-58752ED79590}" destId="{F10C1B86-F9D8-442B-A75D-19D1AEBC2B58}" srcOrd="0" destOrd="0" parTransId="{773D4C23-CEE9-413C-9C43-88BB50A5F59B}" sibTransId="{32E3BD08-49A4-42D7-AB39-F62912A757D1}"/>
    <dgm:cxn modelId="{30C216C6-A166-4BD4-B33B-CF97CCE599CB}" type="presOf" srcId="{4BC4B9A6-5946-4BBC-8E06-23FE18088AB5}" destId="{3D534CC6-6C1C-4C19-81FB-F1BD1D7EB329}" srcOrd="1" destOrd="0" presId="urn:microsoft.com/office/officeart/2005/8/layout/process2"/>
    <dgm:cxn modelId="{CB02A1CE-3F8F-46E2-A2B8-4852C304BBC0}" type="presOf" srcId="{E308BD3C-FF34-4590-9066-F99D5836A34E}" destId="{63AC3974-2FCE-4B2A-9679-9BCC32C37532}" srcOrd="1" destOrd="0" presId="urn:microsoft.com/office/officeart/2005/8/layout/process2"/>
    <dgm:cxn modelId="{2F9A9686-6546-4C86-AF82-8DC82259A89A}" type="presOf" srcId="{2EEF699E-C935-418D-ACDC-58752ED79590}" destId="{AD480A14-4EA5-426B-810B-16F55174CF25}" srcOrd="0" destOrd="0" presId="urn:microsoft.com/office/officeart/2005/8/layout/process2"/>
    <dgm:cxn modelId="{0C952C07-FEBC-46F4-BAF7-B0288210E4D8}" type="presOf" srcId="{7791DA7C-28C1-4A38-8E18-EAB34BF5729D}" destId="{1B0B4022-04EE-4F8B-BF3F-0E47E17BB370}" srcOrd="0" destOrd="0" presId="urn:microsoft.com/office/officeart/2005/8/layout/process2"/>
    <dgm:cxn modelId="{7B46EE08-E798-49D4-9A96-25E176FA2CD6}" type="presOf" srcId="{7F2927DA-4A7C-49F9-A72D-9D42408F9BBB}" destId="{D24DBE54-CDBB-4BDA-BB9B-F2B9F5C399D8}" srcOrd="0" destOrd="0" presId="urn:microsoft.com/office/officeart/2005/8/layout/process2"/>
    <dgm:cxn modelId="{4C66EC3E-9126-4A8C-8F93-5C05BD95D6DA}" type="presOf" srcId="{297E33BE-5423-430B-8B13-D62FD27020DA}" destId="{B646B52F-46AE-4A1F-86B1-53F3D25BF26C}" srcOrd="0" destOrd="0" presId="urn:microsoft.com/office/officeart/2005/8/layout/process2"/>
    <dgm:cxn modelId="{0BFD09A5-EF0B-412B-9A74-3A4CD5E81DF3}" type="presOf" srcId="{BF9CE793-DCF3-46B5-B99A-6F50769E30C0}" destId="{9F6C33B1-10CB-4C25-81DF-70C0C89EED37}" srcOrd="0" destOrd="0" presId="urn:microsoft.com/office/officeart/2005/8/layout/process2"/>
    <dgm:cxn modelId="{C2A9D489-1770-4FDE-84BC-270A95940587}" type="presOf" srcId="{F10C1B86-F9D8-442B-A75D-19D1AEBC2B58}" destId="{59989960-F949-4A93-842F-F3CF29DDD3B2}" srcOrd="0" destOrd="0" presId="urn:microsoft.com/office/officeart/2005/8/layout/process2"/>
    <dgm:cxn modelId="{6F2F4B1A-F462-469B-9C1D-D2B64E4E0EE4}" type="presParOf" srcId="{AD480A14-4EA5-426B-810B-16F55174CF25}" destId="{59989960-F949-4A93-842F-F3CF29DDD3B2}" srcOrd="0" destOrd="0" presId="urn:microsoft.com/office/officeart/2005/8/layout/process2"/>
    <dgm:cxn modelId="{5E380DD7-E25A-4ACB-B10A-8D17E5A2D144}" type="presParOf" srcId="{AD480A14-4EA5-426B-810B-16F55174CF25}" destId="{76C73DC8-2B7B-487C-8D14-4BEEA2A0A42E}" srcOrd="1" destOrd="0" presId="urn:microsoft.com/office/officeart/2005/8/layout/process2"/>
    <dgm:cxn modelId="{00862BA6-4331-4FB9-97FB-A7EB41D71A06}" type="presParOf" srcId="{76C73DC8-2B7B-487C-8D14-4BEEA2A0A42E}" destId="{4051366A-C11B-4B18-A345-0F9C6870CF4D}" srcOrd="0" destOrd="0" presId="urn:microsoft.com/office/officeart/2005/8/layout/process2"/>
    <dgm:cxn modelId="{CB4E6A47-66A5-4B2B-970A-003B91655ED9}" type="presParOf" srcId="{AD480A14-4EA5-426B-810B-16F55174CF25}" destId="{9F6C33B1-10CB-4C25-81DF-70C0C89EED37}" srcOrd="2" destOrd="0" presId="urn:microsoft.com/office/officeart/2005/8/layout/process2"/>
    <dgm:cxn modelId="{97067709-AE0C-46AE-A573-7A9ECCDE04AA}" type="presParOf" srcId="{AD480A14-4EA5-426B-810B-16F55174CF25}" destId="{13BB5CB3-DFE0-4AF0-9A35-D53973089611}" srcOrd="3" destOrd="0" presId="urn:microsoft.com/office/officeart/2005/8/layout/process2"/>
    <dgm:cxn modelId="{7F8C83C0-B3A6-479A-9466-EB54CEB3F299}" type="presParOf" srcId="{13BB5CB3-DFE0-4AF0-9A35-D53973089611}" destId="{3D534CC6-6C1C-4C19-81FB-F1BD1D7EB329}" srcOrd="0" destOrd="0" presId="urn:microsoft.com/office/officeart/2005/8/layout/process2"/>
    <dgm:cxn modelId="{1226D9C8-2272-4A36-A970-2708263F33E6}" type="presParOf" srcId="{AD480A14-4EA5-426B-810B-16F55174CF25}" destId="{B646B52F-46AE-4A1F-86B1-53F3D25BF26C}" srcOrd="4" destOrd="0" presId="urn:microsoft.com/office/officeart/2005/8/layout/process2"/>
    <dgm:cxn modelId="{9549BAD5-8688-4806-B4D9-8F57CE1852C7}" type="presParOf" srcId="{AD480A14-4EA5-426B-810B-16F55174CF25}" destId="{A6C6CDB4-A33E-4694-9BE5-EEA726007C66}" srcOrd="5" destOrd="0" presId="urn:microsoft.com/office/officeart/2005/8/layout/process2"/>
    <dgm:cxn modelId="{D38488F4-7845-4F70-A32F-9231F6AC1FE0}" type="presParOf" srcId="{A6C6CDB4-A33E-4694-9BE5-EEA726007C66}" destId="{63AC3974-2FCE-4B2A-9679-9BCC32C37532}" srcOrd="0" destOrd="0" presId="urn:microsoft.com/office/officeart/2005/8/layout/process2"/>
    <dgm:cxn modelId="{16D455CE-74EC-42B8-B5EB-B3325C7EAFE2}" type="presParOf" srcId="{AD480A14-4EA5-426B-810B-16F55174CF25}" destId="{528C50D8-41AA-49F6-9902-1272DBC217AB}" srcOrd="6" destOrd="0" presId="urn:microsoft.com/office/officeart/2005/8/layout/process2"/>
    <dgm:cxn modelId="{2DEC55AE-2E3C-4711-A442-504BF490DD96}" type="presParOf" srcId="{AD480A14-4EA5-426B-810B-16F55174CF25}" destId="{D24DBE54-CDBB-4BDA-BB9B-F2B9F5C399D8}" srcOrd="7" destOrd="0" presId="urn:microsoft.com/office/officeart/2005/8/layout/process2"/>
    <dgm:cxn modelId="{1EA34207-4CFC-4671-9EFA-D8B44F324592}" type="presParOf" srcId="{D24DBE54-CDBB-4BDA-BB9B-F2B9F5C399D8}" destId="{F8CE9035-FEAC-407C-96EB-0AE148B7AC1A}" srcOrd="0" destOrd="0" presId="urn:microsoft.com/office/officeart/2005/8/layout/process2"/>
    <dgm:cxn modelId="{D261796B-8CC4-4D44-97E4-4A6FF87A3B0B}" type="presParOf" srcId="{AD480A14-4EA5-426B-810B-16F55174CF25}" destId="{1B0B4022-04EE-4F8B-BF3F-0E47E17BB370}" srcOrd="8" destOrd="0" presId="urn:microsoft.com/office/officeart/2005/8/layout/process2"/>
    <dgm:cxn modelId="{850C128A-A162-4F56-8B23-87067C98BE78}" type="presParOf" srcId="{AD480A14-4EA5-426B-810B-16F55174CF25}" destId="{D44CEEDE-1B63-4DE1-AB9B-675096CEEE80}" srcOrd="9" destOrd="0" presId="urn:microsoft.com/office/officeart/2005/8/layout/process2"/>
    <dgm:cxn modelId="{CF1A2C36-954A-4E45-AB1F-28B3A5B0F748}" type="presParOf" srcId="{D44CEEDE-1B63-4DE1-AB9B-675096CEEE80}" destId="{DFB93CB0-5027-4E38-A0F7-6D60932F6AD1}" srcOrd="0" destOrd="0" presId="urn:microsoft.com/office/officeart/2005/8/layout/process2"/>
    <dgm:cxn modelId="{4FC6DEDB-3050-42F9-ACFD-AF6ED14269B7}" type="presParOf" srcId="{AD480A14-4EA5-426B-810B-16F55174CF25}" destId="{27D28398-6E98-439A-98B5-A13A8C8619B1}" srcOrd="1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EEF699E-C935-418D-ACDC-58752ED79590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10C1B86-F9D8-442B-A75D-19D1AEBC2B58}">
      <dgm:prSet phldrT="[Текст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ru-RU" sz="1200" dirty="0" smtClean="0"/>
            <a:t>ЭТАП 5 «ВЫСОКИЕ СТАНДАРТЫ ПРОФЕССИОНАЛЬНОЙ ДЕЯТЕЛЬНОСТИ»</a:t>
          </a:r>
          <a:r>
            <a:rPr lang="en-US" sz="1200" dirty="0" smtClean="0"/>
            <a:t> </a:t>
          </a:r>
          <a:r>
            <a:rPr lang="ru-RU" sz="1200" dirty="0" smtClean="0"/>
            <a:t>                                              5 смен</a:t>
          </a:r>
          <a:endParaRPr lang="ru-RU" sz="1200" dirty="0"/>
        </a:p>
      </dgm:t>
    </dgm:pt>
    <dgm:pt modelId="{773D4C23-CEE9-413C-9C43-88BB50A5F59B}" type="parTrans" cxnId="{A8AEC9DA-24F2-45C6-AECD-12CA14AC1C44}">
      <dgm:prSet/>
      <dgm:spPr/>
      <dgm:t>
        <a:bodyPr/>
        <a:lstStyle/>
        <a:p>
          <a:endParaRPr lang="ru-RU"/>
        </a:p>
      </dgm:t>
    </dgm:pt>
    <dgm:pt modelId="{32E3BD08-49A4-42D7-AB39-F62912A757D1}" type="sibTrans" cxnId="{A8AEC9DA-24F2-45C6-AECD-12CA14AC1C44}">
      <dgm:prSet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BF9CE793-DCF3-46B5-B99A-6F50769E30C0}">
      <dgm:prSet phldrT="[Текст]" custT="1"/>
      <dgm:spPr>
        <a:solidFill>
          <a:srgbClr val="EE7700"/>
        </a:solidFill>
      </dgm:spPr>
      <dgm:t>
        <a:bodyPr/>
        <a:lstStyle/>
        <a:p>
          <a:r>
            <a:rPr lang="ru-RU" sz="1400" dirty="0" smtClean="0">
              <a:solidFill>
                <a:schemeClr val="bg1"/>
              </a:solidFill>
            </a:rPr>
            <a:t>Рестораны без ЭО                                               1смена меню/акции                                2смены-  приём заказа                                        2 смены-сбор заказа</a:t>
          </a:r>
          <a:endParaRPr lang="ru-RU" sz="1400" dirty="0">
            <a:solidFill>
              <a:schemeClr val="bg1"/>
            </a:solidFill>
          </a:endParaRPr>
        </a:p>
      </dgm:t>
    </dgm:pt>
    <dgm:pt modelId="{4A6E990C-122A-4662-BB6E-9B38BBD2304F}" type="parTrans" cxnId="{45FED495-8C93-4C66-B79B-3787AAC5F891}">
      <dgm:prSet/>
      <dgm:spPr/>
      <dgm:t>
        <a:bodyPr/>
        <a:lstStyle/>
        <a:p>
          <a:endParaRPr lang="ru-RU"/>
        </a:p>
      </dgm:t>
    </dgm:pt>
    <dgm:pt modelId="{4BC4B9A6-5946-4BBC-8E06-23FE18088AB5}" type="sibTrans" cxnId="{45FED495-8C93-4C66-B79B-3787AAC5F891}">
      <dgm:prSet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297E33BE-5423-430B-8B13-D62FD27020DA}">
      <dgm:prSet phldrT="[Текст]" custT="1"/>
      <dgm:spPr>
        <a:solidFill>
          <a:srgbClr val="EC6B01"/>
        </a:solidFill>
      </dgm:spPr>
      <dgm:t>
        <a:bodyPr/>
        <a:lstStyle/>
        <a:p>
          <a:r>
            <a:rPr lang="ru-RU" sz="1400" dirty="0" smtClean="0">
              <a:solidFill>
                <a:schemeClr val="bg1"/>
              </a:solidFill>
            </a:rPr>
            <a:t>Рестораны с ЭО                                               1смена меню/акции                                1смены-  приём заказа                                        1 смены-сбор заказа                             1 смена-выдача заказа                        1 смена-координатор </a:t>
          </a:r>
          <a:endParaRPr lang="ru-RU" sz="1400" dirty="0">
            <a:solidFill>
              <a:schemeClr val="bg1"/>
            </a:solidFill>
          </a:endParaRPr>
        </a:p>
      </dgm:t>
    </dgm:pt>
    <dgm:pt modelId="{6CAE1E86-FB01-4FB4-83EC-68C584141FDD}" type="parTrans" cxnId="{78577D0E-15A7-4C6C-87B5-73AABF6F85B0}">
      <dgm:prSet/>
      <dgm:spPr/>
      <dgm:t>
        <a:bodyPr/>
        <a:lstStyle/>
        <a:p>
          <a:endParaRPr lang="ru-RU"/>
        </a:p>
      </dgm:t>
    </dgm:pt>
    <dgm:pt modelId="{E308BD3C-FF34-4590-9066-F99D5836A34E}" type="sibTrans" cxnId="{78577D0E-15A7-4C6C-87B5-73AABF6F85B0}">
      <dgm:prSet/>
      <dgm:spPr>
        <a:solidFill>
          <a:schemeClr val="accent1"/>
        </a:solidFill>
      </dgm:spPr>
      <dgm:t>
        <a:bodyPr/>
        <a:lstStyle/>
        <a:p>
          <a:endParaRPr lang="ru-RU" dirty="0"/>
        </a:p>
      </dgm:t>
    </dgm:pt>
    <dgm:pt modelId="{E31EA5CE-DF5F-4544-8E9B-CE67E1DBE7D7}">
      <dgm:prSet phldrT="[Текст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ru-RU" sz="1400" dirty="0" smtClean="0">
              <a:solidFill>
                <a:schemeClr val="bg1"/>
              </a:solidFill>
            </a:rPr>
            <a:t>Модуль «Управление степенью удовлетворенности гостя»</a:t>
          </a:r>
          <a:endParaRPr lang="ru-RU" sz="1400" dirty="0">
            <a:solidFill>
              <a:schemeClr val="bg1"/>
            </a:solidFill>
          </a:endParaRPr>
        </a:p>
      </dgm:t>
    </dgm:pt>
    <dgm:pt modelId="{E9D2604E-19A9-4EDE-B6EF-6179D9E727E8}" type="parTrans" cxnId="{6579CE5B-1F05-487E-87BD-28EB1559D7AD}">
      <dgm:prSet/>
      <dgm:spPr/>
      <dgm:t>
        <a:bodyPr/>
        <a:lstStyle/>
        <a:p>
          <a:endParaRPr lang="ru-RU"/>
        </a:p>
      </dgm:t>
    </dgm:pt>
    <dgm:pt modelId="{7F2927DA-4A7C-49F9-A72D-9D42408F9BBB}" type="sibTrans" cxnId="{6579CE5B-1F05-487E-87BD-28EB1559D7AD}">
      <dgm:prSet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7791DA7C-28C1-4A38-8E18-EAB34BF5729D}">
      <dgm:prSet phldrT="[Текст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ru-RU" sz="1400" dirty="0" smtClean="0">
              <a:solidFill>
                <a:schemeClr val="bg1"/>
              </a:solidFill>
            </a:rPr>
            <a:t>Модуль «Ведущий специалист по продажам и обслуживанию»</a:t>
          </a:r>
          <a:endParaRPr lang="ru-RU" sz="1400" dirty="0">
            <a:solidFill>
              <a:schemeClr val="bg1"/>
            </a:solidFill>
          </a:endParaRPr>
        </a:p>
      </dgm:t>
    </dgm:pt>
    <dgm:pt modelId="{7E5F8DC0-6D57-4F74-84DE-DE480E86C38F}" type="parTrans" cxnId="{90736610-B04F-40FF-848C-5D6731F08D44}">
      <dgm:prSet/>
      <dgm:spPr/>
      <dgm:t>
        <a:bodyPr/>
        <a:lstStyle/>
        <a:p>
          <a:endParaRPr lang="ru-RU"/>
        </a:p>
      </dgm:t>
    </dgm:pt>
    <dgm:pt modelId="{85CA7245-6DF1-4C4E-BEFF-0174BADC128E}" type="sibTrans" cxnId="{90736610-B04F-40FF-848C-5D6731F08D44}">
      <dgm:prSet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428012A9-5FB1-4FED-8001-530625EBF3FD}">
      <dgm:prSet phldrT="[Текст]" custT="1"/>
      <dgm:spPr>
        <a:solidFill>
          <a:srgbClr val="EE7700"/>
        </a:solidFill>
      </dgm:spPr>
      <dgm:t>
        <a:bodyPr/>
        <a:lstStyle/>
        <a:p>
          <a:r>
            <a:rPr lang="en-US" sz="1400" dirty="0" smtClean="0">
              <a:solidFill>
                <a:schemeClr val="bg1"/>
              </a:solidFill>
            </a:rPr>
            <a:t>DRIVE-Thru </a:t>
          </a:r>
          <a:r>
            <a:rPr lang="ru-RU" sz="1400" dirty="0" smtClean="0">
              <a:solidFill>
                <a:schemeClr val="bg1"/>
              </a:solidFill>
            </a:rPr>
            <a:t>+ </a:t>
          </a:r>
          <a:r>
            <a:rPr lang="en-US" sz="1400" dirty="0" smtClean="0">
              <a:solidFill>
                <a:schemeClr val="bg1"/>
              </a:solidFill>
            </a:rPr>
            <a:t>2</a:t>
          </a:r>
          <a:r>
            <a:rPr lang="ru-RU" sz="1400" dirty="0" smtClean="0">
              <a:solidFill>
                <a:schemeClr val="bg1"/>
              </a:solidFill>
            </a:rPr>
            <a:t> смены                      (если актуально)</a:t>
          </a:r>
          <a:endParaRPr lang="ru-RU" sz="1400" dirty="0">
            <a:solidFill>
              <a:schemeClr val="bg1"/>
            </a:solidFill>
          </a:endParaRPr>
        </a:p>
      </dgm:t>
    </dgm:pt>
    <dgm:pt modelId="{AE5D749A-B078-4767-9273-479232922914}" type="parTrans" cxnId="{9761A750-E016-4445-9F43-E3E1D620133B}">
      <dgm:prSet/>
      <dgm:spPr/>
      <dgm:t>
        <a:bodyPr/>
        <a:lstStyle/>
        <a:p>
          <a:endParaRPr lang="ru-RU"/>
        </a:p>
      </dgm:t>
    </dgm:pt>
    <dgm:pt modelId="{31EE140E-165E-462C-A7E2-9B25270D39D7}" type="sibTrans" cxnId="{9761A750-E016-4445-9F43-E3E1D620133B}">
      <dgm:prSet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AD480A14-4EA5-426B-810B-16F55174CF25}" type="pres">
      <dgm:prSet presAssocID="{2EEF699E-C935-418D-ACDC-58752ED79590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989960-F949-4A93-842F-F3CF29DDD3B2}" type="pres">
      <dgm:prSet presAssocID="{F10C1B86-F9D8-442B-A75D-19D1AEBC2B58}" presName="node" presStyleLbl="node1" presStyleIdx="0" presStyleCnt="6" custScaleX="98472" custScaleY="89232" custLinFactNeighborX="1518" custLinFactNeighborY="16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C73DC8-2B7B-487C-8D14-4BEEA2A0A42E}" type="pres">
      <dgm:prSet presAssocID="{32E3BD08-49A4-42D7-AB39-F62912A757D1}" presName="sibTrans" presStyleLbl="sibTrans2D1" presStyleIdx="0" presStyleCnt="5" custScaleX="115836" custScaleY="39062"/>
      <dgm:spPr/>
      <dgm:t>
        <a:bodyPr/>
        <a:lstStyle/>
        <a:p>
          <a:endParaRPr lang="ru-RU"/>
        </a:p>
      </dgm:t>
    </dgm:pt>
    <dgm:pt modelId="{4051366A-C11B-4B18-A345-0F9C6870CF4D}" type="pres">
      <dgm:prSet presAssocID="{32E3BD08-49A4-42D7-AB39-F62912A757D1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9F6C33B1-10CB-4C25-81DF-70C0C89EED37}" type="pres">
      <dgm:prSet presAssocID="{BF9CE793-DCF3-46B5-B99A-6F50769E30C0}" presName="node" presStyleLbl="node1" presStyleIdx="1" presStyleCnt="6" custScaleX="95697" custScaleY="167439" custLinFactNeighborX="10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BB5CB3-DFE0-4AF0-9A35-D53973089611}" type="pres">
      <dgm:prSet presAssocID="{4BC4B9A6-5946-4BBC-8E06-23FE18088AB5}" presName="sibTrans" presStyleLbl="sibTrans2D1" presStyleIdx="1" presStyleCnt="5" custScaleX="115836" custScaleY="39062"/>
      <dgm:spPr/>
      <dgm:t>
        <a:bodyPr/>
        <a:lstStyle/>
        <a:p>
          <a:endParaRPr lang="ru-RU"/>
        </a:p>
      </dgm:t>
    </dgm:pt>
    <dgm:pt modelId="{3D534CC6-6C1C-4C19-81FB-F1BD1D7EB329}" type="pres">
      <dgm:prSet presAssocID="{4BC4B9A6-5946-4BBC-8E06-23FE18088AB5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B646B52F-46AE-4A1F-86B1-53F3D25BF26C}" type="pres">
      <dgm:prSet presAssocID="{297E33BE-5423-430B-8B13-D62FD27020DA}" presName="node" presStyleLbl="node1" presStyleIdx="2" presStyleCnt="6" custScaleY="192447" custLinFactNeighborX="1064" custLinFactNeighborY="-16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C6CDB4-A33E-4694-9BE5-EEA726007C66}" type="pres">
      <dgm:prSet presAssocID="{E308BD3C-FF34-4590-9066-F99D5836A34E}" presName="sibTrans" presStyleLbl="sibTrans2D1" presStyleIdx="2" presStyleCnt="5" custScaleX="115836" custScaleY="39062"/>
      <dgm:spPr/>
      <dgm:t>
        <a:bodyPr/>
        <a:lstStyle/>
        <a:p>
          <a:endParaRPr lang="ru-RU"/>
        </a:p>
      </dgm:t>
    </dgm:pt>
    <dgm:pt modelId="{63AC3974-2FCE-4B2A-9679-9BCC32C37532}" type="pres">
      <dgm:prSet presAssocID="{E308BD3C-FF34-4590-9066-F99D5836A34E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528C50D8-41AA-49F6-9902-1272DBC217AB}" type="pres">
      <dgm:prSet presAssocID="{E31EA5CE-DF5F-4544-8E9B-CE67E1DBE7D7}" presName="node" presStyleLbl="node1" presStyleIdx="3" presStyleCnt="6" custLinFactNeighborX="532" custLinFactNeighborY="-33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4DBE54-CDBB-4BDA-BB9B-F2B9F5C399D8}" type="pres">
      <dgm:prSet presAssocID="{7F2927DA-4A7C-49F9-A72D-9D42408F9BBB}" presName="sibTrans" presStyleLbl="sibTrans2D1" presStyleIdx="3" presStyleCnt="5" custScaleX="115836" custScaleY="39062"/>
      <dgm:spPr/>
      <dgm:t>
        <a:bodyPr/>
        <a:lstStyle/>
        <a:p>
          <a:endParaRPr lang="ru-RU"/>
        </a:p>
      </dgm:t>
    </dgm:pt>
    <dgm:pt modelId="{F8CE9035-FEAC-407C-96EB-0AE148B7AC1A}" type="pres">
      <dgm:prSet presAssocID="{7F2927DA-4A7C-49F9-A72D-9D42408F9BBB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1B0B4022-04EE-4F8B-BF3F-0E47E17BB370}" type="pres">
      <dgm:prSet presAssocID="{7791DA7C-28C1-4A38-8E18-EAB34BF5729D}" presName="node" presStyleLbl="node1" presStyleIdx="4" presStyleCnt="6" custLinFactNeighborX="532" custLinFactNeighborY="-68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4CEEDE-1B63-4DE1-AB9B-675096CEEE80}" type="pres">
      <dgm:prSet presAssocID="{85CA7245-6DF1-4C4E-BEFF-0174BADC128E}" presName="sibTrans" presStyleLbl="sibTrans2D1" presStyleIdx="4" presStyleCnt="5" custScaleX="115836" custScaleY="39062"/>
      <dgm:spPr/>
      <dgm:t>
        <a:bodyPr/>
        <a:lstStyle/>
        <a:p>
          <a:endParaRPr lang="ru-RU"/>
        </a:p>
      </dgm:t>
    </dgm:pt>
    <dgm:pt modelId="{DFB93CB0-5027-4E38-A0F7-6D60932F6AD1}" type="pres">
      <dgm:prSet presAssocID="{85CA7245-6DF1-4C4E-BEFF-0174BADC128E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27D28398-6E98-439A-98B5-A13A8C8619B1}" type="pres">
      <dgm:prSet presAssocID="{428012A9-5FB1-4FED-8001-530625EBF3FD}" presName="node" presStyleLbl="node1" presStyleIdx="5" presStyleCnt="6" custLinFactNeighborX="532" custLinFactNeighborY="-153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79CE5B-1F05-487E-87BD-28EB1559D7AD}" srcId="{2EEF699E-C935-418D-ACDC-58752ED79590}" destId="{E31EA5CE-DF5F-4544-8E9B-CE67E1DBE7D7}" srcOrd="3" destOrd="0" parTransId="{E9D2604E-19A9-4EDE-B6EF-6179D9E727E8}" sibTransId="{7F2927DA-4A7C-49F9-A72D-9D42408F9BBB}"/>
    <dgm:cxn modelId="{9761A750-E016-4445-9F43-E3E1D620133B}" srcId="{2EEF699E-C935-418D-ACDC-58752ED79590}" destId="{428012A9-5FB1-4FED-8001-530625EBF3FD}" srcOrd="5" destOrd="0" parTransId="{AE5D749A-B078-4767-9273-479232922914}" sibTransId="{31EE140E-165E-462C-A7E2-9B25270D39D7}"/>
    <dgm:cxn modelId="{4017725B-AFE9-42B7-8281-EF3E8AEA7FCF}" type="presOf" srcId="{E308BD3C-FF34-4590-9066-F99D5836A34E}" destId="{A6C6CDB4-A33E-4694-9BE5-EEA726007C66}" srcOrd="0" destOrd="0" presId="urn:microsoft.com/office/officeart/2005/8/layout/process2"/>
    <dgm:cxn modelId="{859CAC6C-587B-46AC-B4B9-861AB4045930}" type="presOf" srcId="{4BC4B9A6-5946-4BBC-8E06-23FE18088AB5}" destId="{13BB5CB3-DFE0-4AF0-9A35-D53973089611}" srcOrd="0" destOrd="0" presId="urn:microsoft.com/office/officeart/2005/8/layout/process2"/>
    <dgm:cxn modelId="{78577D0E-15A7-4C6C-87B5-73AABF6F85B0}" srcId="{2EEF699E-C935-418D-ACDC-58752ED79590}" destId="{297E33BE-5423-430B-8B13-D62FD27020DA}" srcOrd="2" destOrd="0" parTransId="{6CAE1E86-FB01-4FB4-83EC-68C584141FDD}" sibTransId="{E308BD3C-FF34-4590-9066-F99D5836A34E}"/>
    <dgm:cxn modelId="{E3786E15-B5AB-40B7-B68C-282A9601E337}" type="presOf" srcId="{32E3BD08-49A4-42D7-AB39-F62912A757D1}" destId="{76C73DC8-2B7B-487C-8D14-4BEEA2A0A42E}" srcOrd="0" destOrd="0" presId="urn:microsoft.com/office/officeart/2005/8/layout/process2"/>
    <dgm:cxn modelId="{45FED495-8C93-4C66-B79B-3787AAC5F891}" srcId="{2EEF699E-C935-418D-ACDC-58752ED79590}" destId="{BF9CE793-DCF3-46B5-B99A-6F50769E30C0}" srcOrd="1" destOrd="0" parTransId="{4A6E990C-122A-4662-BB6E-9B38BBD2304F}" sibTransId="{4BC4B9A6-5946-4BBC-8E06-23FE18088AB5}"/>
    <dgm:cxn modelId="{29D1E3B3-BFE8-4515-818F-D4E5C3991914}" type="presOf" srcId="{428012A9-5FB1-4FED-8001-530625EBF3FD}" destId="{27D28398-6E98-439A-98B5-A13A8C8619B1}" srcOrd="0" destOrd="0" presId="urn:microsoft.com/office/officeart/2005/8/layout/process2"/>
    <dgm:cxn modelId="{38EA8207-0147-4BD8-9894-0457BD48A88E}" type="presOf" srcId="{85CA7245-6DF1-4C4E-BEFF-0174BADC128E}" destId="{D44CEEDE-1B63-4DE1-AB9B-675096CEEE80}" srcOrd="0" destOrd="0" presId="urn:microsoft.com/office/officeart/2005/8/layout/process2"/>
    <dgm:cxn modelId="{29267C10-0ADB-457B-8B34-6C869E246FA0}" type="presOf" srcId="{32E3BD08-49A4-42D7-AB39-F62912A757D1}" destId="{4051366A-C11B-4B18-A345-0F9C6870CF4D}" srcOrd="1" destOrd="0" presId="urn:microsoft.com/office/officeart/2005/8/layout/process2"/>
    <dgm:cxn modelId="{30C2C2E9-2310-44D3-8531-0FC96DEADDEF}" type="presOf" srcId="{85CA7245-6DF1-4C4E-BEFF-0174BADC128E}" destId="{DFB93CB0-5027-4E38-A0F7-6D60932F6AD1}" srcOrd="1" destOrd="0" presId="urn:microsoft.com/office/officeart/2005/8/layout/process2"/>
    <dgm:cxn modelId="{90736610-B04F-40FF-848C-5D6731F08D44}" srcId="{2EEF699E-C935-418D-ACDC-58752ED79590}" destId="{7791DA7C-28C1-4A38-8E18-EAB34BF5729D}" srcOrd="4" destOrd="0" parTransId="{7E5F8DC0-6D57-4F74-84DE-DE480E86C38F}" sibTransId="{85CA7245-6DF1-4C4E-BEFF-0174BADC128E}"/>
    <dgm:cxn modelId="{C17CA69E-9495-4079-A86A-E1E67EED6445}" type="presOf" srcId="{E31EA5CE-DF5F-4544-8E9B-CE67E1DBE7D7}" destId="{528C50D8-41AA-49F6-9902-1272DBC217AB}" srcOrd="0" destOrd="0" presId="urn:microsoft.com/office/officeart/2005/8/layout/process2"/>
    <dgm:cxn modelId="{253BA9D3-B8CC-40C0-A264-3C9B99A18475}" type="presOf" srcId="{7F2927DA-4A7C-49F9-A72D-9D42408F9BBB}" destId="{F8CE9035-FEAC-407C-96EB-0AE148B7AC1A}" srcOrd="1" destOrd="0" presId="urn:microsoft.com/office/officeart/2005/8/layout/process2"/>
    <dgm:cxn modelId="{A8AEC9DA-24F2-45C6-AECD-12CA14AC1C44}" srcId="{2EEF699E-C935-418D-ACDC-58752ED79590}" destId="{F10C1B86-F9D8-442B-A75D-19D1AEBC2B58}" srcOrd="0" destOrd="0" parTransId="{773D4C23-CEE9-413C-9C43-88BB50A5F59B}" sibTransId="{32E3BD08-49A4-42D7-AB39-F62912A757D1}"/>
    <dgm:cxn modelId="{30C216C6-A166-4BD4-B33B-CF97CCE599CB}" type="presOf" srcId="{4BC4B9A6-5946-4BBC-8E06-23FE18088AB5}" destId="{3D534CC6-6C1C-4C19-81FB-F1BD1D7EB329}" srcOrd="1" destOrd="0" presId="urn:microsoft.com/office/officeart/2005/8/layout/process2"/>
    <dgm:cxn modelId="{CB02A1CE-3F8F-46E2-A2B8-4852C304BBC0}" type="presOf" srcId="{E308BD3C-FF34-4590-9066-F99D5836A34E}" destId="{63AC3974-2FCE-4B2A-9679-9BCC32C37532}" srcOrd="1" destOrd="0" presId="urn:microsoft.com/office/officeart/2005/8/layout/process2"/>
    <dgm:cxn modelId="{2F9A9686-6546-4C86-AF82-8DC82259A89A}" type="presOf" srcId="{2EEF699E-C935-418D-ACDC-58752ED79590}" destId="{AD480A14-4EA5-426B-810B-16F55174CF25}" srcOrd="0" destOrd="0" presId="urn:microsoft.com/office/officeart/2005/8/layout/process2"/>
    <dgm:cxn modelId="{0C952C07-FEBC-46F4-BAF7-B0288210E4D8}" type="presOf" srcId="{7791DA7C-28C1-4A38-8E18-EAB34BF5729D}" destId="{1B0B4022-04EE-4F8B-BF3F-0E47E17BB370}" srcOrd="0" destOrd="0" presId="urn:microsoft.com/office/officeart/2005/8/layout/process2"/>
    <dgm:cxn modelId="{7B46EE08-E798-49D4-9A96-25E176FA2CD6}" type="presOf" srcId="{7F2927DA-4A7C-49F9-A72D-9D42408F9BBB}" destId="{D24DBE54-CDBB-4BDA-BB9B-F2B9F5C399D8}" srcOrd="0" destOrd="0" presId="urn:microsoft.com/office/officeart/2005/8/layout/process2"/>
    <dgm:cxn modelId="{4C66EC3E-9126-4A8C-8F93-5C05BD95D6DA}" type="presOf" srcId="{297E33BE-5423-430B-8B13-D62FD27020DA}" destId="{B646B52F-46AE-4A1F-86B1-53F3D25BF26C}" srcOrd="0" destOrd="0" presId="urn:microsoft.com/office/officeart/2005/8/layout/process2"/>
    <dgm:cxn modelId="{0BFD09A5-EF0B-412B-9A74-3A4CD5E81DF3}" type="presOf" srcId="{BF9CE793-DCF3-46B5-B99A-6F50769E30C0}" destId="{9F6C33B1-10CB-4C25-81DF-70C0C89EED37}" srcOrd="0" destOrd="0" presId="urn:microsoft.com/office/officeart/2005/8/layout/process2"/>
    <dgm:cxn modelId="{C2A9D489-1770-4FDE-84BC-270A95940587}" type="presOf" srcId="{F10C1B86-F9D8-442B-A75D-19D1AEBC2B58}" destId="{59989960-F949-4A93-842F-F3CF29DDD3B2}" srcOrd="0" destOrd="0" presId="urn:microsoft.com/office/officeart/2005/8/layout/process2"/>
    <dgm:cxn modelId="{6F2F4B1A-F462-469B-9C1D-D2B64E4E0EE4}" type="presParOf" srcId="{AD480A14-4EA5-426B-810B-16F55174CF25}" destId="{59989960-F949-4A93-842F-F3CF29DDD3B2}" srcOrd="0" destOrd="0" presId="urn:microsoft.com/office/officeart/2005/8/layout/process2"/>
    <dgm:cxn modelId="{5E380DD7-E25A-4ACB-B10A-8D17E5A2D144}" type="presParOf" srcId="{AD480A14-4EA5-426B-810B-16F55174CF25}" destId="{76C73DC8-2B7B-487C-8D14-4BEEA2A0A42E}" srcOrd="1" destOrd="0" presId="urn:microsoft.com/office/officeart/2005/8/layout/process2"/>
    <dgm:cxn modelId="{00862BA6-4331-4FB9-97FB-A7EB41D71A06}" type="presParOf" srcId="{76C73DC8-2B7B-487C-8D14-4BEEA2A0A42E}" destId="{4051366A-C11B-4B18-A345-0F9C6870CF4D}" srcOrd="0" destOrd="0" presId="urn:microsoft.com/office/officeart/2005/8/layout/process2"/>
    <dgm:cxn modelId="{CB4E6A47-66A5-4B2B-970A-003B91655ED9}" type="presParOf" srcId="{AD480A14-4EA5-426B-810B-16F55174CF25}" destId="{9F6C33B1-10CB-4C25-81DF-70C0C89EED37}" srcOrd="2" destOrd="0" presId="urn:microsoft.com/office/officeart/2005/8/layout/process2"/>
    <dgm:cxn modelId="{97067709-AE0C-46AE-A573-7A9ECCDE04AA}" type="presParOf" srcId="{AD480A14-4EA5-426B-810B-16F55174CF25}" destId="{13BB5CB3-DFE0-4AF0-9A35-D53973089611}" srcOrd="3" destOrd="0" presId="urn:microsoft.com/office/officeart/2005/8/layout/process2"/>
    <dgm:cxn modelId="{7F8C83C0-B3A6-479A-9466-EB54CEB3F299}" type="presParOf" srcId="{13BB5CB3-DFE0-4AF0-9A35-D53973089611}" destId="{3D534CC6-6C1C-4C19-81FB-F1BD1D7EB329}" srcOrd="0" destOrd="0" presId="urn:microsoft.com/office/officeart/2005/8/layout/process2"/>
    <dgm:cxn modelId="{1226D9C8-2272-4A36-A970-2708263F33E6}" type="presParOf" srcId="{AD480A14-4EA5-426B-810B-16F55174CF25}" destId="{B646B52F-46AE-4A1F-86B1-53F3D25BF26C}" srcOrd="4" destOrd="0" presId="urn:microsoft.com/office/officeart/2005/8/layout/process2"/>
    <dgm:cxn modelId="{9549BAD5-8688-4806-B4D9-8F57CE1852C7}" type="presParOf" srcId="{AD480A14-4EA5-426B-810B-16F55174CF25}" destId="{A6C6CDB4-A33E-4694-9BE5-EEA726007C66}" srcOrd="5" destOrd="0" presId="urn:microsoft.com/office/officeart/2005/8/layout/process2"/>
    <dgm:cxn modelId="{D38488F4-7845-4F70-A32F-9231F6AC1FE0}" type="presParOf" srcId="{A6C6CDB4-A33E-4694-9BE5-EEA726007C66}" destId="{63AC3974-2FCE-4B2A-9679-9BCC32C37532}" srcOrd="0" destOrd="0" presId="urn:microsoft.com/office/officeart/2005/8/layout/process2"/>
    <dgm:cxn modelId="{16D455CE-74EC-42B8-B5EB-B3325C7EAFE2}" type="presParOf" srcId="{AD480A14-4EA5-426B-810B-16F55174CF25}" destId="{528C50D8-41AA-49F6-9902-1272DBC217AB}" srcOrd="6" destOrd="0" presId="urn:microsoft.com/office/officeart/2005/8/layout/process2"/>
    <dgm:cxn modelId="{2DEC55AE-2E3C-4711-A442-504BF490DD96}" type="presParOf" srcId="{AD480A14-4EA5-426B-810B-16F55174CF25}" destId="{D24DBE54-CDBB-4BDA-BB9B-F2B9F5C399D8}" srcOrd="7" destOrd="0" presId="urn:microsoft.com/office/officeart/2005/8/layout/process2"/>
    <dgm:cxn modelId="{1EA34207-4CFC-4671-9EFA-D8B44F324592}" type="presParOf" srcId="{D24DBE54-CDBB-4BDA-BB9B-F2B9F5C399D8}" destId="{F8CE9035-FEAC-407C-96EB-0AE148B7AC1A}" srcOrd="0" destOrd="0" presId="urn:microsoft.com/office/officeart/2005/8/layout/process2"/>
    <dgm:cxn modelId="{D261796B-8CC4-4D44-97E4-4A6FF87A3B0B}" type="presParOf" srcId="{AD480A14-4EA5-426B-810B-16F55174CF25}" destId="{1B0B4022-04EE-4F8B-BF3F-0E47E17BB370}" srcOrd="8" destOrd="0" presId="urn:microsoft.com/office/officeart/2005/8/layout/process2"/>
    <dgm:cxn modelId="{850C128A-A162-4F56-8B23-87067C98BE78}" type="presParOf" srcId="{AD480A14-4EA5-426B-810B-16F55174CF25}" destId="{D44CEEDE-1B63-4DE1-AB9B-675096CEEE80}" srcOrd="9" destOrd="0" presId="urn:microsoft.com/office/officeart/2005/8/layout/process2"/>
    <dgm:cxn modelId="{CF1A2C36-954A-4E45-AB1F-28B3A5B0F748}" type="presParOf" srcId="{D44CEEDE-1B63-4DE1-AB9B-675096CEEE80}" destId="{DFB93CB0-5027-4E38-A0F7-6D60932F6AD1}" srcOrd="0" destOrd="0" presId="urn:microsoft.com/office/officeart/2005/8/layout/process2"/>
    <dgm:cxn modelId="{4FC6DEDB-3050-42F9-ACFD-AF6ED14269B7}" type="presParOf" srcId="{AD480A14-4EA5-426B-810B-16F55174CF25}" destId="{27D28398-6E98-439A-98B5-A13A8C8619B1}" srcOrd="1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EEF699E-C935-418D-ACDC-58752ED79590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10C1B86-F9D8-442B-A75D-19D1AEBC2B58}">
      <dgm:prSet phldrT="[Текст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ru-RU" sz="1800" dirty="0" smtClean="0"/>
            <a:t>ЭТАП 4 «ЧИСТОТА»</a:t>
          </a:r>
          <a:r>
            <a:rPr lang="en-US" sz="1000" dirty="0" smtClean="0"/>
            <a:t> </a:t>
          </a:r>
          <a:r>
            <a:rPr lang="ru-RU" sz="1000" dirty="0" smtClean="0"/>
            <a:t>                           </a:t>
          </a:r>
          <a:r>
            <a:rPr lang="ru-RU" sz="1400" dirty="0" smtClean="0"/>
            <a:t>1 смена</a:t>
          </a:r>
          <a:endParaRPr lang="ru-RU" sz="1400" dirty="0"/>
        </a:p>
      </dgm:t>
    </dgm:pt>
    <dgm:pt modelId="{773D4C23-CEE9-413C-9C43-88BB50A5F59B}" type="parTrans" cxnId="{A8AEC9DA-24F2-45C6-AECD-12CA14AC1C44}">
      <dgm:prSet/>
      <dgm:spPr/>
      <dgm:t>
        <a:bodyPr/>
        <a:lstStyle/>
        <a:p>
          <a:endParaRPr lang="ru-RU"/>
        </a:p>
      </dgm:t>
    </dgm:pt>
    <dgm:pt modelId="{32E3BD08-49A4-42D7-AB39-F62912A757D1}" type="sibTrans" cxnId="{A8AEC9DA-24F2-45C6-AECD-12CA14AC1C44}">
      <dgm:prSet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BF9CE793-DCF3-46B5-B99A-6F50769E30C0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1400" dirty="0" smtClean="0">
              <a:solidFill>
                <a:schemeClr val="bg1"/>
              </a:solidFill>
            </a:rPr>
            <a:t>Модуль «Туалетная зона»</a:t>
          </a:r>
          <a:endParaRPr lang="ru-RU" sz="1400" dirty="0">
            <a:solidFill>
              <a:schemeClr val="bg1"/>
            </a:solidFill>
          </a:endParaRPr>
        </a:p>
      </dgm:t>
    </dgm:pt>
    <dgm:pt modelId="{4A6E990C-122A-4662-BB6E-9B38BBD2304F}" type="parTrans" cxnId="{45FED495-8C93-4C66-B79B-3787AAC5F891}">
      <dgm:prSet/>
      <dgm:spPr/>
      <dgm:t>
        <a:bodyPr/>
        <a:lstStyle/>
        <a:p>
          <a:endParaRPr lang="ru-RU"/>
        </a:p>
      </dgm:t>
    </dgm:pt>
    <dgm:pt modelId="{4BC4B9A6-5946-4BBC-8E06-23FE18088AB5}" type="sibTrans" cxnId="{45FED495-8C93-4C66-B79B-3787AAC5F891}">
      <dgm:prSet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297E33BE-5423-430B-8B13-D62FD27020DA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1400" dirty="0" smtClean="0">
              <a:solidFill>
                <a:schemeClr val="bg1"/>
              </a:solidFill>
            </a:rPr>
            <a:t>Модуль «Зона обеденного зала»</a:t>
          </a:r>
          <a:endParaRPr lang="ru-RU" sz="1400" dirty="0">
            <a:solidFill>
              <a:schemeClr val="bg1"/>
            </a:solidFill>
          </a:endParaRPr>
        </a:p>
      </dgm:t>
    </dgm:pt>
    <dgm:pt modelId="{6CAE1E86-FB01-4FB4-83EC-68C584141FDD}" type="parTrans" cxnId="{78577D0E-15A7-4C6C-87B5-73AABF6F85B0}">
      <dgm:prSet/>
      <dgm:spPr/>
      <dgm:t>
        <a:bodyPr/>
        <a:lstStyle/>
        <a:p>
          <a:endParaRPr lang="ru-RU"/>
        </a:p>
      </dgm:t>
    </dgm:pt>
    <dgm:pt modelId="{E308BD3C-FF34-4590-9066-F99D5836A34E}" type="sibTrans" cxnId="{78577D0E-15A7-4C6C-87B5-73AABF6F85B0}">
      <dgm:prSet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E31EA5CE-DF5F-4544-8E9B-CE67E1DBE7D7}">
      <dgm:prSet phldrT="[Текст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ru-RU" sz="1400" dirty="0" smtClean="0">
              <a:solidFill>
                <a:schemeClr val="bg1"/>
              </a:solidFill>
            </a:rPr>
            <a:t>Модуль «Кухонная зона»</a:t>
          </a:r>
          <a:endParaRPr lang="ru-RU" sz="1400" dirty="0">
            <a:solidFill>
              <a:schemeClr val="bg1"/>
            </a:solidFill>
          </a:endParaRPr>
        </a:p>
      </dgm:t>
    </dgm:pt>
    <dgm:pt modelId="{E9D2604E-19A9-4EDE-B6EF-6179D9E727E8}" type="parTrans" cxnId="{6579CE5B-1F05-487E-87BD-28EB1559D7AD}">
      <dgm:prSet/>
      <dgm:spPr/>
      <dgm:t>
        <a:bodyPr/>
        <a:lstStyle/>
        <a:p>
          <a:endParaRPr lang="ru-RU"/>
        </a:p>
      </dgm:t>
    </dgm:pt>
    <dgm:pt modelId="{7F2927DA-4A7C-49F9-A72D-9D42408F9BBB}" type="sibTrans" cxnId="{6579CE5B-1F05-487E-87BD-28EB1559D7AD}">
      <dgm:prSet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7791DA7C-28C1-4A38-8E18-EAB34BF5729D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1400" dirty="0" smtClean="0">
              <a:solidFill>
                <a:schemeClr val="bg1"/>
              </a:solidFill>
            </a:rPr>
            <a:t>Модуль «Внешняя зона»</a:t>
          </a:r>
          <a:endParaRPr lang="ru-RU" sz="1400" dirty="0">
            <a:solidFill>
              <a:schemeClr val="bg1"/>
            </a:solidFill>
          </a:endParaRPr>
        </a:p>
      </dgm:t>
    </dgm:pt>
    <dgm:pt modelId="{7E5F8DC0-6D57-4F74-84DE-DE480E86C38F}" type="parTrans" cxnId="{90736610-B04F-40FF-848C-5D6731F08D44}">
      <dgm:prSet/>
      <dgm:spPr/>
      <dgm:t>
        <a:bodyPr/>
        <a:lstStyle/>
        <a:p>
          <a:endParaRPr lang="ru-RU"/>
        </a:p>
      </dgm:t>
    </dgm:pt>
    <dgm:pt modelId="{85CA7245-6DF1-4C4E-BEFF-0174BADC128E}" type="sibTrans" cxnId="{90736610-B04F-40FF-848C-5D6731F08D44}">
      <dgm:prSet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AD480A14-4EA5-426B-810B-16F55174CF25}" type="pres">
      <dgm:prSet presAssocID="{2EEF699E-C935-418D-ACDC-58752ED79590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989960-F949-4A93-842F-F3CF29DDD3B2}" type="pres">
      <dgm:prSet presAssocID="{F10C1B86-F9D8-442B-A75D-19D1AEBC2B58}" presName="node" presStyleLbl="node1" presStyleIdx="0" presStyleCnt="5" custScaleX="102569" custScaleY="68232" custLinFactNeighborX="-68" custLinFactNeighborY="20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C73DC8-2B7B-487C-8D14-4BEEA2A0A42E}" type="pres">
      <dgm:prSet presAssocID="{32E3BD08-49A4-42D7-AB39-F62912A757D1}" presName="sibTrans" presStyleLbl="sibTrans2D1" presStyleIdx="0" presStyleCnt="4" custScaleX="115836" custScaleY="39062"/>
      <dgm:spPr/>
      <dgm:t>
        <a:bodyPr/>
        <a:lstStyle/>
        <a:p>
          <a:endParaRPr lang="ru-RU"/>
        </a:p>
      </dgm:t>
    </dgm:pt>
    <dgm:pt modelId="{4051366A-C11B-4B18-A345-0F9C6870CF4D}" type="pres">
      <dgm:prSet presAssocID="{32E3BD08-49A4-42D7-AB39-F62912A757D1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9F6C33B1-10CB-4C25-81DF-70C0C89EED37}" type="pres">
      <dgm:prSet presAssocID="{BF9CE793-DCF3-46B5-B99A-6F50769E30C0}" presName="node" presStyleLbl="node1" presStyleIdx="1" presStyleCnt="5" custScaleX="82005" custScaleY="99081" custLinFactNeighborX="-455" custLinFactNeighborY="-126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BB5CB3-DFE0-4AF0-9A35-D53973089611}" type="pres">
      <dgm:prSet presAssocID="{4BC4B9A6-5946-4BBC-8E06-23FE18088AB5}" presName="sibTrans" presStyleLbl="sibTrans2D1" presStyleIdx="1" presStyleCnt="4" custScaleX="115836" custScaleY="39062"/>
      <dgm:spPr/>
      <dgm:t>
        <a:bodyPr/>
        <a:lstStyle/>
        <a:p>
          <a:endParaRPr lang="ru-RU"/>
        </a:p>
      </dgm:t>
    </dgm:pt>
    <dgm:pt modelId="{3D534CC6-6C1C-4C19-81FB-F1BD1D7EB329}" type="pres">
      <dgm:prSet presAssocID="{4BC4B9A6-5946-4BBC-8E06-23FE18088AB5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B646B52F-46AE-4A1F-86B1-53F3D25BF26C}" type="pres">
      <dgm:prSet presAssocID="{297E33BE-5423-430B-8B13-D62FD27020DA}" presName="node" presStyleLbl="node1" presStyleIdx="2" presStyleCnt="5" custScaleX="84904" custLinFactNeighborX="-954" custLinFactNeighborY="-9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C6CDB4-A33E-4694-9BE5-EEA726007C66}" type="pres">
      <dgm:prSet presAssocID="{E308BD3C-FF34-4590-9066-F99D5836A34E}" presName="sibTrans" presStyleLbl="sibTrans2D1" presStyleIdx="2" presStyleCnt="4" custScaleX="115836" custScaleY="39062"/>
      <dgm:spPr/>
      <dgm:t>
        <a:bodyPr/>
        <a:lstStyle/>
        <a:p>
          <a:endParaRPr lang="ru-RU"/>
        </a:p>
      </dgm:t>
    </dgm:pt>
    <dgm:pt modelId="{63AC3974-2FCE-4B2A-9679-9BCC32C37532}" type="pres">
      <dgm:prSet presAssocID="{E308BD3C-FF34-4590-9066-F99D5836A34E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528C50D8-41AA-49F6-9902-1272DBC217AB}" type="pres">
      <dgm:prSet presAssocID="{E31EA5CE-DF5F-4544-8E9B-CE67E1DBE7D7}" presName="node" presStyleLbl="node1" presStyleIdx="3" presStyleCnt="5" custScaleX="84904" custLinFactNeighborX="-954" custLinFactNeighborY="-9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4DBE54-CDBB-4BDA-BB9B-F2B9F5C399D8}" type="pres">
      <dgm:prSet presAssocID="{7F2927DA-4A7C-49F9-A72D-9D42408F9BBB}" presName="sibTrans" presStyleLbl="sibTrans2D1" presStyleIdx="3" presStyleCnt="4" custScaleX="115836" custScaleY="39062"/>
      <dgm:spPr/>
      <dgm:t>
        <a:bodyPr/>
        <a:lstStyle/>
        <a:p>
          <a:endParaRPr lang="ru-RU"/>
        </a:p>
      </dgm:t>
    </dgm:pt>
    <dgm:pt modelId="{F8CE9035-FEAC-407C-96EB-0AE148B7AC1A}" type="pres">
      <dgm:prSet presAssocID="{7F2927DA-4A7C-49F9-A72D-9D42408F9BBB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1B0B4022-04EE-4F8B-BF3F-0E47E17BB370}" type="pres">
      <dgm:prSet presAssocID="{7791DA7C-28C1-4A38-8E18-EAB34BF5729D}" presName="node" presStyleLbl="node1" presStyleIdx="4" presStyleCnt="5" custScaleX="84904" custLinFactNeighborX="-954" custLinFactNeighborY="-56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79CE5B-1F05-487E-87BD-28EB1559D7AD}" srcId="{2EEF699E-C935-418D-ACDC-58752ED79590}" destId="{E31EA5CE-DF5F-4544-8E9B-CE67E1DBE7D7}" srcOrd="3" destOrd="0" parTransId="{E9D2604E-19A9-4EDE-B6EF-6179D9E727E8}" sibTransId="{7F2927DA-4A7C-49F9-A72D-9D42408F9BBB}"/>
    <dgm:cxn modelId="{4017725B-AFE9-42B7-8281-EF3E8AEA7FCF}" type="presOf" srcId="{E308BD3C-FF34-4590-9066-F99D5836A34E}" destId="{A6C6CDB4-A33E-4694-9BE5-EEA726007C66}" srcOrd="0" destOrd="0" presId="urn:microsoft.com/office/officeart/2005/8/layout/process2"/>
    <dgm:cxn modelId="{859CAC6C-587B-46AC-B4B9-861AB4045930}" type="presOf" srcId="{4BC4B9A6-5946-4BBC-8E06-23FE18088AB5}" destId="{13BB5CB3-DFE0-4AF0-9A35-D53973089611}" srcOrd="0" destOrd="0" presId="urn:microsoft.com/office/officeart/2005/8/layout/process2"/>
    <dgm:cxn modelId="{78577D0E-15A7-4C6C-87B5-73AABF6F85B0}" srcId="{2EEF699E-C935-418D-ACDC-58752ED79590}" destId="{297E33BE-5423-430B-8B13-D62FD27020DA}" srcOrd="2" destOrd="0" parTransId="{6CAE1E86-FB01-4FB4-83EC-68C584141FDD}" sibTransId="{E308BD3C-FF34-4590-9066-F99D5836A34E}"/>
    <dgm:cxn modelId="{E3786E15-B5AB-40B7-B68C-282A9601E337}" type="presOf" srcId="{32E3BD08-49A4-42D7-AB39-F62912A757D1}" destId="{76C73DC8-2B7B-487C-8D14-4BEEA2A0A42E}" srcOrd="0" destOrd="0" presId="urn:microsoft.com/office/officeart/2005/8/layout/process2"/>
    <dgm:cxn modelId="{45FED495-8C93-4C66-B79B-3787AAC5F891}" srcId="{2EEF699E-C935-418D-ACDC-58752ED79590}" destId="{BF9CE793-DCF3-46B5-B99A-6F50769E30C0}" srcOrd="1" destOrd="0" parTransId="{4A6E990C-122A-4662-BB6E-9B38BBD2304F}" sibTransId="{4BC4B9A6-5946-4BBC-8E06-23FE18088AB5}"/>
    <dgm:cxn modelId="{29267C10-0ADB-457B-8B34-6C869E246FA0}" type="presOf" srcId="{32E3BD08-49A4-42D7-AB39-F62912A757D1}" destId="{4051366A-C11B-4B18-A345-0F9C6870CF4D}" srcOrd="1" destOrd="0" presId="urn:microsoft.com/office/officeart/2005/8/layout/process2"/>
    <dgm:cxn modelId="{90736610-B04F-40FF-848C-5D6731F08D44}" srcId="{2EEF699E-C935-418D-ACDC-58752ED79590}" destId="{7791DA7C-28C1-4A38-8E18-EAB34BF5729D}" srcOrd="4" destOrd="0" parTransId="{7E5F8DC0-6D57-4F74-84DE-DE480E86C38F}" sibTransId="{85CA7245-6DF1-4C4E-BEFF-0174BADC128E}"/>
    <dgm:cxn modelId="{C17CA69E-9495-4079-A86A-E1E67EED6445}" type="presOf" srcId="{E31EA5CE-DF5F-4544-8E9B-CE67E1DBE7D7}" destId="{528C50D8-41AA-49F6-9902-1272DBC217AB}" srcOrd="0" destOrd="0" presId="urn:microsoft.com/office/officeart/2005/8/layout/process2"/>
    <dgm:cxn modelId="{253BA9D3-B8CC-40C0-A264-3C9B99A18475}" type="presOf" srcId="{7F2927DA-4A7C-49F9-A72D-9D42408F9BBB}" destId="{F8CE9035-FEAC-407C-96EB-0AE148B7AC1A}" srcOrd="1" destOrd="0" presId="urn:microsoft.com/office/officeart/2005/8/layout/process2"/>
    <dgm:cxn modelId="{A8AEC9DA-24F2-45C6-AECD-12CA14AC1C44}" srcId="{2EEF699E-C935-418D-ACDC-58752ED79590}" destId="{F10C1B86-F9D8-442B-A75D-19D1AEBC2B58}" srcOrd="0" destOrd="0" parTransId="{773D4C23-CEE9-413C-9C43-88BB50A5F59B}" sibTransId="{32E3BD08-49A4-42D7-AB39-F62912A757D1}"/>
    <dgm:cxn modelId="{30C216C6-A166-4BD4-B33B-CF97CCE599CB}" type="presOf" srcId="{4BC4B9A6-5946-4BBC-8E06-23FE18088AB5}" destId="{3D534CC6-6C1C-4C19-81FB-F1BD1D7EB329}" srcOrd="1" destOrd="0" presId="urn:microsoft.com/office/officeart/2005/8/layout/process2"/>
    <dgm:cxn modelId="{CB02A1CE-3F8F-46E2-A2B8-4852C304BBC0}" type="presOf" srcId="{E308BD3C-FF34-4590-9066-F99D5836A34E}" destId="{63AC3974-2FCE-4B2A-9679-9BCC32C37532}" srcOrd="1" destOrd="0" presId="urn:microsoft.com/office/officeart/2005/8/layout/process2"/>
    <dgm:cxn modelId="{2F9A9686-6546-4C86-AF82-8DC82259A89A}" type="presOf" srcId="{2EEF699E-C935-418D-ACDC-58752ED79590}" destId="{AD480A14-4EA5-426B-810B-16F55174CF25}" srcOrd="0" destOrd="0" presId="urn:microsoft.com/office/officeart/2005/8/layout/process2"/>
    <dgm:cxn modelId="{0C952C07-FEBC-46F4-BAF7-B0288210E4D8}" type="presOf" srcId="{7791DA7C-28C1-4A38-8E18-EAB34BF5729D}" destId="{1B0B4022-04EE-4F8B-BF3F-0E47E17BB370}" srcOrd="0" destOrd="0" presId="urn:microsoft.com/office/officeart/2005/8/layout/process2"/>
    <dgm:cxn modelId="{7B46EE08-E798-49D4-9A96-25E176FA2CD6}" type="presOf" srcId="{7F2927DA-4A7C-49F9-A72D-9D42408F9BBB}" destId="{D24DBE54-CDBB-4BDA-BB9B-F2B9F5C399D8}" srcOrd="0" destOrd="0" presId="urn:microsoft.com/office/officeart/2005/8/layout/process2"/>
    <dgm:cxn modelId="{4C66EC3E-9126-4A8C-8F93-5C05BD95D6DA}" type="presOf" srcId="{297E33BE-5423-430B-8B13-D62FD27020DA}" destId="{B646B52F-46AE-4A1F-86B1-53F3D25BF26C}" srcOrd="0" destOrd="0" presId="urn:microsoft.com/office/officeart/2005/8/layout/process2"/>
    <dgm:cxn modelId="{0BFD09A5-EF0B-412B-9A74-3A4CD5E81DF3}" type="presOf" srcId="{BF9CE793-DCF3-46B5-B99A-6F50769E30C0}" destId="{9F6C33B1-10CB-4C25-81DF-70C0C89EED37}" srcOrd="0" destOrd="0" presId="urn:microsoft.com/office/officeart/2005/8/layout/process2"/>
    <dgm:cxn modelId="{C2A9D489-1770-4FDE-84BC-270A95940587}" type="presOf" srcId="{F10C1B86-F9D8-442B-A75D-19D1AEBC2B58}" destId="{59989960-F949-4A93-842F-F3CF29DDD3B2}" srcOrd="0" destOrd="0" presId="urn:microsoft.com/office/officeart/2005/8/layout/process2"/>
    <dgm:cxn modelId="{6F2F4B1A-F462-469B-9C1D-D2B64E4E0EE4}" type="presParOf" srcId="{AD480A14-4EA5-426B-810B-16F55174CF25}" destId="{59989960-F949-4A93-842F-F3CF29DDD3B2}" srcOrd="0" destOrd="0" presId="urn:microsoft.com/office/officeart/2005/8/layout/process2"/>
    <dgm:cxn modelId="{5E380DD7-E25A-4ACB-B10A-8D17E5A2D144}" type="presParOf" srcId="{AD480A14-4EA5-426B-810B-16F55174CF25}" destId="{76C73DC8-2B7B-487C-8D14-4BEEA2A0A42E}" srcOrd="1" destOrd="0" presId="urn:microsoft.com/office/officeart/2005/8/layout/process2"/>
    <dgm:cxn modelId="{00862BA6-4331-4FB9-97FB-A7EB41D71A06}" type="presParOf" srcId="{76C73DC8-2B7B-487C-8D14-4BEEA2A0A42E}" destId="{4051366A-C11B-4B18-A345-0F9C6870CF4D}" srcOrd="0" destOrd="0" presId="urn:microsoft.com/office/officeart/2005/8/layout/process2"/>
    <dgm:cxn modelId="{CB4E6A47-66A5-4B2B-970A-003B91655ED9}" type="presParOf" srcId="{AD480A14-4EA5-426B-810B-16F55174CF25}" destId="{9F6C33B1-10CB-4C25-81DF-70C0C89EED37}" srcOrd="2" destOrd="0" presId="urn:microsoft.com/office/officeart/2005/8/layout/process2"/>
    <dgm:cxn modelId="{97067709-AE0C-46AE-A573-7A9ECCDE04AA}" type="presParOf" srcId="{AD480A14-4EA5-426B-810B-16F55174CF25}" destId="{13BB5CB3-DFE0-4AF0-9A35-D53973089611}" srcOrd="3" destOrd="0" presId="urn:microsoft.com/office/officeart/2005/8/layout/process2"/>
    <dgm:cxn modelId="{7F8C83C0-B3A6-479A-9466-EB54CEB3F299}" type="presParOf" srcId="{13BB5CB3-DFE0-4AF0-9A35-D53973089611}" destId="{3D534CC6-6C1C-4C19-81FB-F1BD1D7EB329}" srcOrd="0" destOrd="0" presId="urn:microsoft.com/office/officeart/2005/8/layout/process2"/>
    <dgm:cxn modelId="{1226D9C8-2272-4A36-A970-2708263F33E6}" type="presParOf" srcId="{AD480A14-4EA5-426B-810B-16F55174CF25}" destId="{B646B52F-46AE-4A1F-86B1-53F3D25BF26C}" srcOrd="4" destOrd="0" presId="urn:microsoft.com/office/officeart/2005/8/layout/process2"/>
    <dgm:cxn modelId="{9549BAD5-8688-4806-B4D9-8F57CE1852C7}" type="presParOf" srcId="{AD480A14-4EA5-426B-810B-16F55174CF25}" destId="{A6C6CDB4-A33E-4694-9BE5-EEA726007C66}" srcOrd="5" destOrd="0" presId="urn:microsoft.com/office/officeart/2005/8/layout/process2"/>
    <dgm:cxn modelId="{D38488F4-7845-4F70-A32F-9231F6AC1FE0}" type="presParOf" srcId="{A6C6CDB4-A33E-4694-9BE5-EEA726007C66}" destId="{63AC3974-2FCE-4B2A-9679-9BCC32C37532}" srcOrd="0" destOrd="0" presId="urn:microsoft.com/office/officeart/2005/8/layout/process2"/>
    <dgm:cxn modelId="{16D455CE-74EC-42B8-B5EB-B3325C7EAFE2}" type="presParOf" srcId="{AD480A14-4EA5-426B-810B-16F55174CF25}" destId="{528C50D8-41AA-49F6-9902-1272DBC217AB}" srcOrd="6" destOrd="0" presId="urn:microsoft.com/office/officeart/2005/8/layout/process2"/>
    <dgm:cxn modelId="{2DEC55AE-2E3C-4711-A442-504BF490DD96}" type="presParOf" srcId="{AD480A14-4EA5-426B-810B-16F55174CF25}" destId="{D24DBE54-CDBB-4BDA-BB9B-F2B9F5C399D8}" srcOrd="7" destOrd="0" presId="urn:microsoft.com/office/officeart/2005/8/layout/process2"/>
    <dgm:cxn modelId="{1EA34207-4CFC-4671-9EFA-D8B44F324592}" type="presParOf" srcId="{D24DBE54-CDBB-4BDA-BB9B-F2B9F5C399D8}" destId="{F8CE9035-FEAC-407C-96EB-0AE148B7AC1A}" srcOrd="0" destOrd="0" presId="urn:microsoft.com/office/officeart/2005/8/layout/process2"/>
    <dgm:cxn modelId="{D261796B-8CC4-4D44-97E4-4A6FF87A3B0B}" type="presParOf" srcId="{AD480A14-4EA5-426B-810B-16F55174CF25}" destId="{1B0B4022-04EE-4F8B-BF3F-0E47E17BB370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5DA431-6EA7-4E48-A252-58F56AD104A1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3F539406-575C-48D6-B790-B25E6828E688}">
      <dgm:prSet/>
      <dgm:spPr/>
      <dgm:t>
        <a:bodyPr/>
        <a:lstStyle/>
        <a:p>
          <a:pPr rtl="0"/>
          <a:r>
            <a:rPr lang="ru-RU" dirty="0" smtClean="0"/>
            <a:t>Регистрирует Д, ЗД, МС, МС-стажёра, ЧБ</a:t>
          </a:r>
          <a:endParaRPr lang="ru-RU" dirty="0"/>
        </a:p>
      </dgm:t>
    </dgm:pt>
    <dgm:pt modelId="{B6A4793E-8EDF-43FA-9739-47163F4B5B63}" type="parTrans" cxnId="{ADBDAB4E-77D3-4668-8924-542681A2200B}">
      <dgm:prSet/>
      <dgm:spPr/>
      <dgm:t>
        <a:bodyPr/>
        <a:lstStyle/>
        <a:p>
          <a:endParaRPr lang="ru-RU"/>
        </a:p>
      </dgm:t>
    </dgm:pt>
    <dgm:pt modelId="{AC70CF3E-471A-45A2-9848-816CAF52D754}" type="sibTrans" cxnId="{ADBDAB4E-77D3-4668-8924-542681A2200B}">
      <dgm:prSet/>
      <dgm:spPr/>
      <dgm:t>
        <a:bodyPr/>
        <a:lstStyle/>
        <a:p>
          <a:endParaRPr lang="ru-RU"/>
        </a:p>
      </dgm:t>
    </dgm:pt>
    <dgm:pt modelId="{22030E8D-97D8-47CB-9799-2A50BE240B83}" type="pres">
      <dgm:prSet presAssocID="{E15DA431-6EA7-4E48-A252-58F56AD104A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A022BA-1DD1-4AA5-AB44-405BF76934AA}" type="pres">
      <dgm:prSet presAssocID="{3F539406-575C-48D6-B790-B25E6828E688}" presName="node" presStyleLbl="node1" presStyleIdx="0" presStyleCnt="1" custLinFactNeighborY="410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6648BAF-CD20-4E4F-9230-699426F15C73}" type="presOf" srcId="{3F539406-575C-48D6-B790-B25E6828E688}" destId="{D6A022BA-1DD1-4AA5-AB44-405BF76934AA}" srcOrd="0" destOrd="0" presId="urn:microsoft.com/office/officeart/2005/8/layout/process1"/>
    <dgm:cxn modelId="{ADBDAB4E-77D3-4668-8924-542681A2200B}" srcId="{E15DA431-6EA7-4E48-A252-58F56AD104A1}" destId="{3F539406-575C-48D6-B790-B25E6828E688}" srcOrd="0" destOrd="0" parTransId="{B6A4793E-8EDF-43FA-9739-47163F4B5B63}" sibTransId="{AC70CF3E-471A-45A2-9848-816CAF52D754}"/>
    <dgm:cxn modelId="{238BC898-5114-4E1A-8C74-FFED6357CAD5}" type="presOf" srcId="{E15DA431-6EA7-4E48-A252-58F56AD104A1}" destId="{22030E8D-97D8-47CB-9799-2A50BE240B83}" srcOrd="0" destOrd="0" presId="urn:microsoft.com/office/officeart/2005/8/layout/process1"/>
    <dgm:cxn modelId="{8A4573BE-9EDA-4658-AEE3-FEFDB996998D}" type="presParOf" srcId="{22030E8D-97D8-47CB-9799-2A50BE240B83}" destId="{D6A022BA-1DD1-4AA5-AB44-405BF76934AA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3BCD664-5B10-4EA2-9B9C-BF20F04880AC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3CF02BBA-2910-45A7-B7D2-AFC3D98F616D}">
      <dgm:prSet/>
      <dgm:spPr/>
      <dgm:t>
        <a:bodyPr/>
        <a:lstStyle/>
        <a:p>
          <a:pPr rtl="0"/>
          <a:r>
            <a:rPr lang="ru-RU" smtClean="0"/>
            <a:t>Регистрирует ЗД, МС, МС-стажёра, ЧБ</a:t>
          </a:r>
          <a:endParaRPr lang="ru-RU"/>
        </a:p>
      </dgm:t>
    </dgm:pt>
    <dgm:pt modelId="{DCB05AB5-39BF-478C-A450-33D4CF8F6304}" type="parTrans" cxnId="{78FF8B25-9FF2-4455-ACB4-11E889259FE5}">
      <dgm:prSet/>
      <dgm:spPr/>
      <dgm:t>
        <a:bodyPr/>
        <a:lstStyle/>
        <a:p>
          <a:endParaRPr lang="ru-RU"/>
        </a:p>
      </dgm:t>
    </dgm:pt>
    <dgm:pt modelId="{0FD9D957-01B7-437C-A868-FD3B3F0DA601}" type="sibTrans" cxnId="{78FF8B25-9FF2-4455-ACB4-11E889259FE5}">
      <dgm:prSet/>
      <dgm:spPr/>
      <dgm:t>
        <a:bodyPr/>
        <a:lstStyle/>
        <a:p>
          <a:endParaRPr lang="ru-RU"/>
        </a:p>
      </dgm:t>
    </dgm:pt>
    <dgm:pt modelId="{EF154D3D-6EA8-46CD-A5D7-DB98FF608EA8}" type="pres">
      <dgm:prSet presAssocID="{83BCD664-5B10-4EA2-9B9C-BF20F04880A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D6E05F9-6FC0-44AE-865D-F9373FD43672}" type="pres">
      <dgm:prSet presAssocID="{3CF02BBA-2910-45A7-B7D2-AFC3D98F616D}" presName="node" presStyleLbl="node1" presStyleIdx="0" presStyleCnt="1" custLinFactNeighborX="2089" custLinFactNeighborY="296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FF8B25-9FF2-4455-ACB4-11E889259FE5}" srcId="{83BCD664-5B10-4EA2-9B9C-BF20F04880AC}" destId="{3CF02BBA-2910-45A7-B7D2-AFC3D98F616D}" srcOrd="0" destOrd="0" parTransId="{DCB05AB5-39BF-478C-A450-33D4CF8F6304}" sibTransId="{0FD9D957-01B7-437C-A868-FD3B3F0DA601}"/>
    <dgm:cxn modelId="{355B0F8A-EC37-454E-820A-E60DBD445418}" type="presOf" srcId="{3CF02BBA-2910-45A7-B7D2-AFC3D98F616D}" destId="{ED6E05F9-6FC0-44AE-865D-F9373FD43672}" srcOrd="0" destOrd="0" presId="urn:microsoft.com/office/officeart/2005/8/layout/process1"/>
    <dgm:cxn modelId="{A36B7D35-EA53-454B-B1B1-CF19C911C7AF}" type="presOf" srcId="{83BCD664-5B10-4EA2-9B9C-BF20F04880AC}" destId="{EF154D3D-6EA8-46CD-A5D7-DB98FF608EA8}" srcOrd="0" destOrd="0" presId="urn:microsoft.com/office/officeart/2005/8/layout/process1"/>
    <dgm:cxn modelId="{01A39366-CBD4-4148-8791-B5D6C94F4148}" type="presParOf" srcId="{EF154D3D-6EA8-46CD-A5D7-DB98FF608EA8}" destId="{ED6E05F9-6FC0-44AE-865D-F9373FD43672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059309F-3BFC-4118-B0B1-2AD0DB20E931}" type="doc">
      <dgm:prSet loTypeId="urn:microsoft.com/office/officeart/2005/8/layout/process1" loCatId="process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FC0CC5B-52C0-4B29-BB00-ED31F044A287}">
      <dgm:prSet/>
      <dgm:spPr/>
      <dgm:t>
        <a:bodyPr/>
        <a:lstStyle/>
        <a:p>
          <a:pPr rtl="0"/>
          <a:r>
            <a:rPr lang="ru-RU" smtClean="0"/>
            <a:t>Регистрирует сотрудника любой должности</a:t>
          </a:r>
          <a:endParaRPr lang="ru-RU"/>
        </a:p>
      </dgm:t>
    </dgm:pt>
    <dgm:pt modelId="{6FB2FB60-9C3D-4FD8-BBF3-1C7272E3EB26}" type="parTrans" cxnId="{45CBD364-C0B2-40B2-97FE-E0954ADF5237}">
      <dgm:prSet/>
      <dgm:spPr/>
      <dgm:t>
        <a:bodyPr/>
        <a:lstStyle/>
        <a:p>
          <a:endParaRPr lang="ru-RU"/>
        </a:p>
      </dgm:t>
    </dgm:pt>
    <dgm:pt modelId="{B7A479AC-78C2-4746-BE66-C563DF0FB750}" type="sibTrans" cxnId="{45CBD364-C0B2-40B2-97FE-E0954ADF5237}">
      <dgm:prSet/>
      <dgm:spPr/>
      <dgm:t>
        <a:bodyPr/>
        <a:lstStyle/>
        <a:p>
          <a:endParaRPr lang="ru-RU"/>
        </a:p>
      </dgm:t>
    </dgm:pt>
    <dgm:pt modelId="{2A4D9477-B6B9-4213-86FE-AC4DCDE00962}" type="pres">
      <dgm:prSet presAssocID="{A059309F-3BFC-4118-B0B1-2AD0DB20E93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8CEA30-F31D-4129-A09C-332D67C92D8D}" type="pres">
      <dgm:prSet presAssocID="{2FC0CC5B-52C0-4B29-BB00-ED31F044A287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5AD2DA-B175-4B01-9E67-464D84C4ED66}" type="presOf" srcId="{A059309F-3BFC-4118-B0B1-2AD0DB20E931}" destId="{2A4D9477-B6B9-4213-86FE-AC4DCDE00962}" srcOrd="0" destOrd="0" presId="urn:microsoft.com/office/officeart/2005/8/layout/process1"/>
    <dgm:cxn modelId="{DC1C6ED8-A28D-4249-8510-0DD735E15E90}" type="presOf" srcId="{2FC0CC5B-52C0-4B29-BB00-ED31F044A287}" destId="{C48CEA30-F31D-4129-A09C-332D67C92D8D}" srcOrd="0" destOrd="0" presId="urn:microsoft.com/office/officeart/2005/8/layout/process1"/>
    <dgm:cxn modelId="{45CBD364-C0B2-40B2-97FE-E0954ADF5237}" srcId="{A059309F-3BFC-4118-B0B1-2AD0DB20E931}" destId="{2FC0CC5B-52C0-4B29-BB00-ED31F044A287}" srcOrd="0" destOrd="0" parTransId="{6FB2FB60-9C3D-4FD8-BBF3-1C7272E3EB26}" sibTransId="{B7A479AC-78C2-4746-BE66-C563DF0FB750}"/>
    <dgm:cxn modelId="{AAB4E2FB-3A74-49E5-B6F3-CE6B31444CC4}" type="presParOf" srcId="{2A4D9477-B6B9-4213-86FE-AC4DCDE00962}" destId="{C48CEA30-F31D-4129-A09C-332D67C92D8D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36C6268-531E-4E8B-9FF9-DCE057A6E14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721D942-BEA5-42B0-BE9D-47CC41129805}">
      <dgm:prSet/>
      <dgm:spPr/>
      <dgm:t>
        <a:bodyPr/>
        <a:lstStyle/>
        <a:p>
          <a:pPr rtl="0"/>
          <a:r>
            <a:rPr lang="ru-RU" dirty="0" smtClean="0"/>
            <a:t>Регистрирует МС, МС-стажёра, ЧБ </a:t>
          </a:r>
          <a:endParaRPr lang="ru-RU" dirty="0"/>
        </a:p>
      </dgm:t>
    </dgm:pt>
    <dgm:pt modelId="{6841A846-0817-49C3-9DC2-80BD4FAC8C4A}" type="parTrans" cxnId="{82079C8A-416C-4EDC-926B-EE6304506C05}">
      <dgm:prSet/>
      <dgm:spPr/>
      <dgm:t>
        <a:bodyPr/>
        <a:lstStyle/>
        <a:p>
          <a:endParaRPr lang="ru-RU"/>
        </a:p>
      </dgm:t>
    </dgm:pt>
    <dgm:pt modelId="{59D2F06E-08D6-4D94-8CB7-089DDD5D5356}" type="sibTrans" cxnId="{82079C8A-416C-4EDC-926B-EE6304506C05}">
      <dgm:prSet/>
      <dgm:spPr/>
      <dgm:t>
        <a:bodyPr/>
        <a:lstStyle/>
        <a:p>
          <a:endParaRPr lang="ru-RU"/>
        </a:p>
      </dgm:t>
    </dgm:pt>
    <dgm:pt modelId="{155BFBF6-C0FF-4726-A63D-F83A224D6727}" type="pres">
      <dgm:prSet presAssocID="{A36C6268-531E-4E8B-9FF9-DCE057A6E14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370E2A0-E32D-4E49-AEEB-E59DF5A761F2}" type="pres">
      <dgm:prSet presAssocID="{B721D942-BEA5-42B0-BE9D-47CC41129805}" presName="node" presStyleLbl="node1" presStyleIdx="0" presStyleCnt="1" custLinFactNeighborX="4241" custLinFactNeighborY="290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1F7319-97C8-42A4-88D0-E6055B619A77}" type="presOf" srcId="{B721D942-BEA5-42B0-BE9D-47CC41129805}" destId="{D370E2A0-E32D-4E49-AEEB-E59DF5A761F2}" srcOrd="0" destOrd="0" presId="urn:microsoft.com/office/officeart/2005/8/layout/process1"/>
    <dgm:cxn modelId="{9C4CD32F-9839-439F-9D09-2F991479997A}" type="presOf" srcId="{A36C6268-531E-4E8B-9FF9-DCE057A6E145}" destId="{155BFBF6-C0FF-4726-A63D-F83A224D6727}" srcOrd="0" destOrd="0" presId="urn:microsoft.com/office/officeart/2005/8/layout/process1"/>
    <dgm:cxn modelId="{82079C8A-416C-4EDC-926B-EE6304506C05}" srcId="{A36C6268-531E-4E8B-9FF9-DCE057A6E145}" destId="{B721D942-BEA5-42B0-BE9D-47CC41129805}" srcOrd="0" destOrd="0" parTransId="{6841A846-0817-49C3-9DC2-80BD4FAC8C4A}" sibTransId="{59D2F06E-08D6-4D94-8CB7-089DDD5D5356}"/>
    <dgm:cxn modelId="{0A1F1E65-307B-42EE-91C8-2DD3E5136B89}" type="presParOf" srcId="{155BFBF6-C0FF-4726-A63D-F83A224D6727}" destId="{D370E2A0-E32D-4E49-AEEB-E59DF5A761F2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1EF94BE-9DB3-48B1-9F2B-839B78A37A4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3FA24E0-8976-4D79-97E7-2031F5C80B44}">
      <dgm:prSet/>
      <dgm:spPr/>
      <dgm:t>
        <a:bodyPr/>
        <a:lstStyle/>
        <a:p>
          <a:pPr rtl="0"/>
          <a:r>
            <a:rPr lang="ru-RU" smtClean="0"/>
            <a:t>Регистрирует МС-стажёра, ЧБ</a:t>
          </a:r>
          <a:endParaRPr lang="ru-RU"/>
        </a:p>
      </dgm:t>
    </dgm:pt>
    <dgm:pt modelId="{30215111-212D-488C-BC8B-53712DF4B0A9}" type="parTrans" cxnId="{86AC16D0-3C9E-445C-8B96-5F5BC4838C90}">
      <dgm:prSet/>
      <dgm:spPr/>
      <dgm:t>
        <a:bodyPr/>
        <a:lstStyle/>
        <a:p>
          <a:endParaRPr lang="ru-RU"/>
        </a:p>
      </dgm:t>
    </dgm:pt>
    <dgm:pt modelId="{3075129B-5FE0-442C-9185-DC3815C3EDD4}" type="sibTrans" cxnId="{86AC16D0-3C9E-445C-8B96-5F5BC4838C90}">
      <dgm:prSet/>
      <dgm:spPr/>
      <dgm:t>
        <a:bodyPr/>
        <a:lstStyle/>
        <a:p>
          <a:endParaRPr lang="ru-RU"/>
        </a:p>
      </dgm:t>
    </dgm:pt>
    <dgm:pt modelId="{262A5585-6174-4F87-98F8-6B37E8B04F80}" type="pres">
      <dgm:prSet presAssocID="{E1EF94BE-9DB3-48B1-9F2B-839B78A37A4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F055F41-FAFE-437D-BB7D-AFC073116221}" type="pres">
      <dgm:prSet presAssocID="{E3FA24E0-8976-4D79-97E7-2031F5C80B44}" presName="node" presStyleLbl="node1" presStyleIdx="0" presStyleCnt="1" custLinFactNeighborY="80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B620999-A542-4B18-B5B3-957B75AA0D2E}" type="presOf" srcId="{E1EF94BE-9DB3-48B1-9F2B-839B78A37A47}" destId="{262A5585-6174-4F87-98F8-6B37E8B04F80}" srcOrd="0" destOrd="0" presId="urn:microsoft.com/office/officeart/2005/8/layout/process1"/>
    <dgm:cxn modelId="{86AC16D0-3C9E-445C-8B96-5F5BC4838C90}" srcId="{E1EF94BE-9DB3-48B1-9F2B-839B78A37A47}" destId="{E3FA24E0-8976-4D79-97E7-2031F5C80B44}" srcOrd="0" destOrd="0" parTransId="{30215111-212D-488C-BC8B-53712DF4B0A9}" sibTransId="{3075129B-5FE0-442C-9185-DC3815C3EDD4}"/>
    <dgm:cxn modelId="{76AE5CD7-FC44-4B16-9FBE-DF5DD8ACBA29}" type="presOf" srcId="{E3FA24E0-8976-4D79-97E7-2031F5C80B44}" destId="{FF055F41-FAFE-437D-BB7D-AFC073116221}" srcOrd="0" destOrd="0" presId="urn:microsoft.com/office/officeart/2005/8/layout/process1"/>
    <dgm:cxn modelId="{17509656-1F15-4C61-80AB-DD3D6388A9AE}" type="presParOf" srcId="{262A5585-6174-4F87-98F8-6B37E8B04F80}" destId="{FF055F41-FAFE-437D-BB7D-AFC073116221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EFB92C3-5316-41E8-A2BF-0C983C19632B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A960E0A-95C6-4076-B760-CA0F5B9C394C}">
      <dgm:prSet/>
      <dgm:spPr/>
      <dgm:t>
        <a:bodyPr/>
        <a:lstStyle/>
        <a:p>
          <a:pPr rtl="0"/>
          <a:r>
            <a:rPr lang="ru-RU" dirty="0" smtClean="0"/>
            <a:t>Регистрирует ЧБ</a:t>
          </a:r>
          <a:endParaRPr lang="ru-RU" dirty="0"/>
        </a:p>
      </dgm:t>
    </dgm:pt>
    <dgm:pt modelId="{DF0ACC79-09E6-45C5-AD32-3839438CBA34}" type="parTrans" cxnId="{6E064FF3-2F9C-4329-9BE0-88867680B95C}">
      <dgm:prSet/>
      <dgm:spPr/>
      <dgm:t>
        <a:bodyPr/>
        <a:lstStyle/>
        <a:p>
          <a:endParaRPr lang="ru-RU"/>
        </a:p>
      </dgm:t>
    </dgm:pt>
    <dgm:pt modelId="{44DD4312-61AB-4B0E-B6F5-20072C197425}" type="sibTrans" cxnId="{6E064FF3-2F9C-4329-9BE0-88867680B95C}">
      <dgm:prSet/>
      <dgm:spPr/>
      <dgm:t>
        <a:bodyPr/>
        <a:lstStyle/>
        <a:p>
          <a:endParaRPr lang="ru-RU"/>
        </a:p>
      </dgm:t>
    </dgm:pt>
    <dgm:pt modelId="{55944255-133B-4F6A-86DD-FF7B9D16C180}" type="pres">
      <dgm:prSet presAssocID="{9EFB92C3-5316-41E8-A2BF-0C983C19632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A6DCAD-A443-486D-9A84-452F989F9AD0}" type="pres">
      <dgm:prSet presAssocID="{FA960E0A-95C6-4076-B760-CA0F5B9C394C}" presName="node" presStyleLbl="node1" presStyleIdx="0" presStyleCnt="1" custLinFactNeighborX="4323" custLinFactNeighborY="191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BAC37B0-8388-4C00-878D-9E9A81AD7461}" type="presOf" srcId="{FA960E0A-95C6-4076-B760-CA0F5B9C394C}" destId="{A7A6DCAD-A443-486D-9A84-452F989F9AD0}" srcOrd="0" destOrd="0" presId="urn:microsoft.com/office/officeart/2005/8/layout/process1"/>
    <dgm:cxn modelId="{6E064FF3-2F9C-4329-9BE0-88867680B95C}" srcId="{9EFB92C3-5316-41E8-A2BF-0C983C19632B}" destId="{FA960E0A-95C6-4076-B760-CA0F5B9C394C}" srcOrd="0" destOrd="0" parTransId="{DF0ACC79-09E6-45C5-AD32-3839438CBA34}" sibTransId="{44DD4312-61AB-4B0E-B6F5-20072C197425}"/>
    <dgm:cxn modelId="{9AF95026-8F7D-42F8-AF2E-027A569B94E8}" type="presOf" srcId="{9EFB92C3-5316-41E8-A2BF-0C983C19632B}" destId="{55944255-133B-4F6A-86DD-FF7B9D16C180}" srcOrd="0" destOrd="0" presId="urn:microsoft.com/office/officeart/2005/8/layout/process1"/>
    <dgm:cxn modelId="{1BD4F8AA-ED40-4F78-93CE-DBCEB7F8B3F0}" type="presParOf" srcId="{55944255-133B-4F6A-86DD-FF7B9D16C180}" destId="{A7A6DCAD-A443-486D-9A84-452F989F9AD0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3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D086AA6-12EE-4C8F-9950-4DE8BA482408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F4AE138-17AD-455A-82CD-3093BA3920A9}">
      <dgm:prSet/>
      <dgm:spPr/>
      <dgm:t>
        <a:bodyPr/>
        <a:lstStyle/>
        <a:p>
          <a:pPr rtl="0"/>
          <a:r>
            <a:rPr lang="ru-RU" dirty="0" smtClean="0"/>
            <a:t>Не регистрирует</a:t>
          </a:r>
          <a:endParaRPr lang="ru-RU" dirty="0"/>
        </a:p>
      </dgm:t>
    </dgm:pt>
    <dgm:pt modelId="{FDD3FC2F-2178-4437-87C5-368D20CF72FE}" type="parTrans" cxnId="{35332E4A-787D-4925-A422-27128E681A9B}">
      <dgm:prSet/>
      <dgm:spPr/>
      <dgm:t>
        <a:bodyPr/>
        <a:lstStyle/>
        <a:p>
          <a:endParaRPr lang="ru-RU"/>
        </a:p>
      </dgm:t>
    </dgm:pt>
    <dgm:pt modelId="{E02D3E61-A97C-4172-8423-4B1B55659D0A}" type="sibTrans" cxnId="{35332E4A-787D-4925-A422-27128E681A9B}">
      <dgm:prSet/>
      <dgm:spPr/>
      <dgm:t>
        <a:bodyPr/>
        <a:lstStyle/>
        <a:p>
          <a:endParaRPr lang="ru-RU"/>
        </a:p>
      </dgm:t>
    </dgm:pt>
    <dgm:pt modelId="{ADF90078-AB9B-417B-8018-875AC06F0265}" type="pres">
      <dgm:prSet presAssocID="{2D086AA6-12EE-4C8F-9950-4DE8BA48240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BC1403-4527-4B64-A7C6-134D532235E1}" type="pres">
      <dgm:prSet presAssocID="{CF4AE138-17AD-455A-82CD-3093BA3920A9}" presName="node" presStyleLbl="node1" presStyleIdx="0" presStyleCnt="1" custLinFactNeighborX="8662" custLinFactNeighborY="433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5332E4A-787D-4925-A422-27128E681A9B}" srcId="{2D086AA6-12EE-4C8F-9950-4DE8BA482408}" destId="{CF4AE138-17AD-455A-82CD-3093BA3920A9}" srcOrd="0" destOrd="0" parTransId="{FDD3FC2F-2178-4437-87C5-368D20CF72FE}" sibTransId="{E02D3E61-A97C-4172-8423-4B1B55659D0A}"/>
    <dgm:cxn modelId="{D3439156-F58F-4794-81C2-6319ABA49C13}" type="presOf" srcId="{CF4AE138-17AD-455A-82CD-3093BA3920A9}" destId="{2ABC1403-4527-4B64-A7C6-134D532235E1}" srcOrd="0" destOrd="0" presId="urn:microsoft.com/office/officeart/2005/8/layout/process1"/>
    <dgm:cxn modelId="{9C2A3E5A-B94D-4A96-ACE9-55BF64E6EDBF}" type="presOf" srcId="{2D086AA6-12EE-4C8F-9950-4DE8BA482408}" destId="{ADF90078-AB9B-417B-8018-875AC06F0265}" srcOrd="0" destOrd="0" presId="urn:microsoft.com/office/officeart/2005/8/layout/process1"/>
    <dgm:cxn modelId="{13B822D9-6CB8-4A6E-B6E3-6EE2B348AA37}" type="presParOf" srcId="{ADF90078-AB9B-417B-8018-875AC06F0265}" destId="{2ABC1403-4527-4B64-A7C6-134D532235E1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4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EEF699E-C935-418D-ACDC-58752ED79590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10C1B86-F9D8-442B-A75D-19D1AEBC2B58}">
      <dgm:prSet phldrT="[Текст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ru-RU" sz="1800" dirty="0" smtClean="0"/>
            <a:t>ЭТАП 1 «ОСНОВЫ»</a:t>
          </a:r>
          <a:r>
            <a:rPr lang="en-US" sz="1000" dirty="0" smtClean="0"/>
            <a:t> </a:t>
          </a:r>
          <a:r>
            <a:rPr lang="ru-RU" sz="1000" dirty="0" smtClean="0"/>
            <a:t>                           </a:t>
          </a:r>
          <a:r>
            <a:rPr lang="ru-RU" sz="1400" dirty="0" smtClean="0"/>
            <a:t>1 смена</a:t>
          </a:r>
          <a:endParaRPr lang="ru-RU" sz="1400" dirty="0"/>
        </a:p>
      </dgm:t>
    </dgm:pt>
    <dgm:pt modelId="{773D4C23-CEE9-413C-9C43-88BB50A5F59B}" type="parTrans" cxnId="{A8AEC9DA-24F2-45C6-AECD-12CA14AC1C44}">
      <dgm:prSet/>
      <dgm:spPr/>
      <dgm:t>
        <a:bodyPr/>
        <a:lstStyle/>
        <a:p>
          <a:endParaRPr lang="ru-RU"/>
        </a:p>
      </dgm:t>
    </dgm:pt>
    <dgm:pt modelId="{32E3BD08-49A4-42D7-AB39-F62912A757D1}" type="sibTrans" cxnId="{A8AEC9DA-24F2-45C6-AECD-12CA14AC1C44}">
      <dgm:prSet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BF9CE793-DCF3-46B5-B99A-6F50769E30C0}">
      <dgm:prSet phldrT="[Текст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ru-RU" sz="1400" dirty="0" smtClean="0">
              <a:solidFill>
                <a:schemeClr val="bg1"/>
              </a:solidFill>
            </a:rPr>
            <a:t>Модуль «Добро пожаловать в </a:t>
          </a:r>
          <a:r>
            <a:rPr lang="en-US" sz="1400" dirty="0" smtClean="0">
              <a:solidFill>
                <a:schemeClr val="bg1"/>
              </a:solidFill>
            </a:rPr>
            <a:t>Burger King</a:t>
          </a:r>
          <a:r>
            <a:rPr lang="ru-RU" sz="1400" dirty="0" smtClean="0">
              <a:solidFill>
                <a:schemeClr val="bg1"/>
              </a:solidFill>
            </a:rPr>
            <a:t>»</a:t>
          </a:r>
          <a:endParaRPr lang="ru-RU" sz="1400" dirty="0">
            <a:solidFill>
              <a:schemeClr val="bg1"/>
            </a:solidFill>
          </a:endParaRPr>
        </a:p>
      </dgm:t>
    </dgm:pt>
    <dgm:pt modelId="{4A6E990C-122A-4662-BB6E-9B38BBD2304F}" type="parTrans" cxnId="{45FED495-8C93-4C66-B79B-3787AAC5F891}">
      <dgm:prSet/>
      <dgm:spPr/>
      <dgm:t>
        <a:bodyPr/>
        <a:lstStyle/>
        <a:p>
          <a:endParaRPr lang="ru-RU"/>
        </a:p>
      </dgm:t>
    </dgm:pt>
    <dgm:pt modelId="{4BC4B9A6-5946-4BBC-8E06-23FE18088AB5}" type="sibTrans" cxnId="{45FED495-8C93-4C66-B79B-3787AAC5F891}">
      <dgm:prSet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297E33BE-5423-430B-8B13-D62FD27020DA}">
      <dgm:prSet phldrT="[Текст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ru-RU" sz="1400" dirty="0" smtClean="0">
              <a:solidFill>
                <a:schemeClr val="bg1"/>
              </a:solidFill>
            </a:rPr>
            <a:t>Модуль «Мы заботимся» </a:t>
          </a:r>
          <a:r>
            <a:rPr lang="en-US" sz="1400" dirty="0" smtClean="0">
              <a:solidFill>
                <a:schemeClr val="bg1"/>
              </a:solidFill>
            </a:rPr>
            <a:t>C.A.R.E</a:t>
          </a:r>
          <a:endParaRPr lang="ru-RU" sz="1400" dirty="0">
            <a:solidFill>
              <a:schemeClr val="bg1"/>
            </a:solidFill>
          </a:endParaRPr>
        </a:p>
      </dgm:t>
    </dgm:pt>
    <dgm:pt modelId="{6CAE1E86-FB01-4FB4-83EC-68C584141FDD}" type="parTrans" cxnId="{78577D0E-15A7-4C6C-87B5-73AABF6F85B0}">
      <dgm:prSet/>
      <dgm:spPr/>
      <dgm:t>
        <a:bodyPr/>
        <a:lstStyle/>
        <a:p>
          <a:endParaRPr lang="ru-RU"/>
        </a:p>
      </dgm:t>
    </dgm:pt>
    <dgm:pt modelId="{E308BD3C-FF34-4590-9066-F99D5836A34E}" type="sibTrans" cxnId="{78577D0E-15A7-4C6C-87B5-73AABF6F85B0}">
      <dgm:prSet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E31EA5CE-DF5F-4544-8E9B-CE67E1DBE7D7}">
      <dgm:prSet phldrT="[Текст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ru-RU" sz="1400" dirty="0" smtClean="0">
              <a:solidFill>
                <a:schemeClr val="bg1"/>
              </a:solidFill>
            </a:rPr>
            <a:t>Модуль «Техника безопасности»</a:t>
          </a:r>
          <a:endParaRPr lang="ru-RU" sz="1400" dirty="0">
            <a:solidFill>
              <a:schemeClr val="bg1"/>
            </a:solidFill>
          </a:endParaRPr>
        </a:p>
      </dgm:t>
    </dgm:pt>
    <dgm:pt modelId="{E9D2604E-19A9-4EDE-B6EF-6179D9E727E8}" type="parTrans" cxnId="{6579CE5B-1F05-487E-87BD-28EB1559D7AD}">
      <dgm:prSet/>
      <dgm:spPr/>
      <dgm:t>
        <a:bodyPr/>
        <a:lstStyle/>
        <a:p>
          <a:endParaRPr lang="ru-RU"/>
        </a:p>
      </dgm:t>
    </dgm:pt>
    <dgm:pt modelId="{7F2927DA-4A7C-49F9-A72D-9D42408F9BBB}" type="sibTrans" cxnId="{6579CE5B-1F05-487E-87BD-28EB1559D7AD}">
      <dgm:prSet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7791DA7C-28C1-4A38-8E18-EAB34BF5729D}">
      <dgm:prSet phldrT="[Текст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ru-RU" sz="1400" dirty="0" smtClean="0">
              <a:solidFill>
                <a:schemeClr val="bg1"/>
              </a:solidFill>
            </a:rPr>
            <a:t>Модуль «Принципы чистоты и безопасности»</a:t>
          </a:r>
          <a:endParaRPr lang="ru-RU" sz="1400" dirty="0">
            <a:solidFill>
              <a:schemeClr val="bg1"/>
            </a:solidFill>
          </a:endParaRPr>
        </a:p>
      </dgm:t>
    </dgm:pt>
    <dgm:pt modelId="{7E5F8DC0-6D57-4F74-84DE-DE480E86C38F}" type="parTrans" cxnId="{90736610-B04F-40FF-848C-5D6731F08D44}">
      <dgm:prSet/>
      <dgm:spPr/>
      <dgm:t>
        <a:bodyPr/>
        <a:lstStyle/>
        <a:p>
          <a:endParaRPr lang="ru-RU"/>
        </a:p>
      </dgm:t>
    </dgm:pt>
    <dgm:pt modelId="{85CA7245-6DF1-4C4E-BEFF-0174BADC128E}" type="sibTrans" cxnId="{90736610-B04F-40FF-848C-5D6731F08D44}">
      <dgm:prSet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428012A9-5FB1-4FED-8001-530625EBF3FD}">
      <dgm:prSet phldrT="[Текст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ru-RU" sz="1400" dirty="0" smtClean="0">
              <a:solidFill>
                <a:schemeClr val="bg1"/>
              </a:solidFill>
            </a:rPr>
            <a:t>Модуль «Мытьё рук»</a:t>
          </a:r>
          <a:endParaRPr lang="ru-RU" sz="1400" dirty="0">
            <a:solidFill>
              <a:schemeClr val="bg1"/>
            </a:solidFill>
          </a:endParaRPr>
        </a:p>
      </dgm:t>
    </dgm:pt>
    <dgm:pt modelId="{AE5D749A-B078-4767-9273-479232922914}" type="parTrans" cxnId="{9761A750-E016-4445-9F43-E3E1D620133B}">
      <dgm:prSet/>
      <dgm:spPr/>
      <dgm:t>
        <a:bodyPr/>
        <a:lstStyle/>
        <a:p>
          <a:endParaRPr lang="ru-RU"/>
        </a:p>
      </dgm:t>
    </dgm:pt>
    <dgm:pt modelId="{31EE140E-165E-462C-A7E2-9B25270D39D7}" type="sibTrans" cxnId="{9761A750-E016-4445-9F43-E3E1D620133B}">
      <dgm:prSet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9BFB5787-2550-4859-A2C1-1A217EC300E9}">
      <dgm:prSet phldrT="[Текст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ru-RU" sz="1400" dirty="0" smtClean="0">
              <a:solidFill>
                <a:schemeClr val="bg1"/>
              </a:solidFill>
            </a:rPr>
            <a:t>Модуль «Обеспечение безопасности пищевых продуктов»</a:t>
          </a:r>
          <a:endParaRPr lang="ru-RU" sz="1400" dirty="0">
            <a:solidFill>
              <a:schemeClr val="bg1"/>
            </a:solidFill>
          </a:endParaRPr>
        </a:p>
      </dgm:t>
    </dgm:pt>
    <dgm:pt modelId="{B4B8BF16-082D-4572-B28D-80714E440BF1}" type="parTrans" cxnId="{948F570C-1740-423C-AEFE-87C86D27D6A2}">
      <dgm:prSet/>
      <dgm:spPr/>
      <dgm:t>
        <a:bodyPr/>
        <a:lstStyle/>
        <a:p>
          <a:endParaRPr lang="ru-RU"/>
        </a:p>
      </dgm:t>
    </dgm:pt>
    <dgm:pt modelId="{2181FF27-8A65-447D-84C0-6501C0732A92}" type="sibTrans" cxnId="{948F570C-1740-423C-AEFE-87C86D27D6A2}">
      <dgm:prSet/>
      <dgm:spPr/>
      <dgm:t>
        <a:bodyPr/>
        <a:lstStyle/>
        <a:p>
          <a:endParaRPr lang="ru-RU"/>
        </a:p>
      </dgm:t>
    </dgm:pt>
    <dgm:pt modelId="{AD480A14-4EA5-426B-810B-16F55174CF25}" type="pres">
      <dgm:prSet presAssocID="{2EEF699E-C935-418D-ACDC-58752ED79590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989960-F949-4A93-842F-F3CF29DDD3B2}" type="pres">
      <dgm:prSet presAssocID="{F10C1B86-F9D8-442B-A75D-19D1AEBC2B58}" presName="node" presStyleLbl="node1" presStyleIdx="0" presStyleCnt="7" custScaleX="765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C73DC8-2B7B-487C-8D14-4BEEA2A0A42E}" type="pres">
      <dgm:prSet presAssocID="{32E3BD08-49A4-42D7-AB39-F62912A757D1}" presName="sibTrans" presStyleLbl="sibTrans2D1" presStyleIdx="0" presStyleCnt="6" custScaleX="115836" custScaleY="39062"/>
      <dgm:spPr/>
      <dgm:t>
        <a:bodyPr/>
        <a:lstStyle/>
        <a:p>
          <a:endParaRPr lang="ru-RU"/>
        </a:p>
      </dgm:t>
    </dgm:pt>
    <dgm:pt modelId="{4051366A-C11B-4B18-A345-0F9C6870CF4D}" type="pres">
      <dgm:prSet presAssocID="{32E3BD08-49A4-42D7-AB39-F62912A757D1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9F6C33B1-10CB-4C25-81DF-70C0C89EED37}" type="pres">
      <dgm:prSet presAssocID="{BF9CE793-DCF3-46B5-B99A-6F50769E30C0}" presName="node" presStyleLbl="node1" presStyleIdx="1" presStyleCnt="7" custScaleX="73301" custScaleY="990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BB5CB3-DFE0-4AF0-9A35-D53973089611}" type="pres">
      <dgm:prSet presAssocID="{4BC4B9A6-5946-4BBC-8E06-23FE18088AB5}" presName="sibTrans" presStyleLbl="sibTrans2D1" presStyleIdx="1" presStyleCnt="6" custScaleX="115836" custScaleY="39062"/>
      <dgm:spPr/>
      <dgm:t>
        <a:bodyPr/>
        <a:lstStyle/>
        <a:p>
          <a:endParaRPr lang="ru-RU"/>
        </a:p>
      </dgm:t>
    </dgm:pt>
    <dgm:pt modelId="{3D534CC6-6C1C-4C19-81FB-F1BD1D7EB329}" type="pres">
      <dgm:prSet presAssocID="{4BC4B9A6-5946-4BBC-8E06-23FE18088AB5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B646B52F-46AE-4A1F-86B1-53F3D25BF26C}" type="pres">
      <dgm:prSet presAssocID="{297E33BE-5423-430B-8B13-D62FD27020DA}" presName="node" presStyleLbl="node1" presStyleIdx="2" presStyleCnt="7" custScaleX="76597" custLinFactNeighborY="-35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C6CDB4-A33E-4694-9BE5-EEA726007C66}" type="pres">
      <dgm:prSet presAssocID="{E308BD3C-FF34-4590-9066-F99D5836A34E}" presName="sibTrans" presStyleLbl="sibTrans2D1" presStyleIdx="2" presStyleCnt="6" custScaleX="115836" custScaleY="39062"/>
      <dgm:spPr/>
      <dgm:t>
        <a:bodyPr/>
        <a:lstStyle/>
        <a:p>
          <a:endParaRPr lang="ru-RU"/>
        </a:p>
      </dgm:t>
    </dgm:pt>
    <dgm:pt modelId="{63AC3974-2FCE-4B2A-9679-9BCC32C37532}" type="pres">
      <dgm:prSet presAssocID="{E308BD3C-FF34-4590-9066-F99D5836A34E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528C50D8-41AA-49F6-9902-1272DBC217AB}" type="pres">
      <dgm:prSet presAssocID="{E31EA5CE-DF5F-4544-8E9B-CE67E1DBE7D7}" presName="node" presStyleLbl="node1" presStyleIdx="3" presStyleCnt="7" custScaleX="76597" custLinFactNeighborY="-35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4DBE54-CDBB-4BDA-BB9B-F2B9F5C399D8}" type="pres">
      <dgm:prSet presAssocID="{7F2927DA-4A7C-49F9-A72D-9D42408F9BBB}" presName="sibTrans" presStyleLbl="sibTrans2D1" presStyleIdx="3" presStyleCnt="6" custScaleX="115836" custScaleY="39062"/>
      <dgm:spPr/>
      <dgm:t>
        <a:bodyPr/>
        <a:lstStyle/>
        <a:p>
          <a:endParaRPr lang="ru-RU"/>
        </a:p>
      </dgm:t>
    </dgm:pt>
    <dgm:pt modelId="{F8CE9035-FEAC-407C-96EB-0AE148B7AC1A}" type="pres">
      <dgm:prSet presAssocID="{7F2927DA-4A7C-49F9-A72D-9D42408F9BBB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1B0B4022-04EE-4F8B-BF3F-0E47E17BB370}" type="pres">
      <dgm:prSet presAssocID="{7791DA7C-28C1-4A38-8E18-EAB34BF5729D}" presName="node" presStyleLbl="node1" presStyleIdx="4" presStyleCnt="7" custScaleX="76597" custLinFactNeighborY="-52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4CEEDE-1B63-4DE1-AB9B-675096CEEE80}" type="pres">
      <dgm:prSet presAssocID="{85CA7245-6DF1-4C4E-BEFF-0174BADC128E}" presName="sibTrans" presStyleLbl="sibTrans2D1" presStyleIdx="4" presStyleCnt="6" custScaleX="115836" custScaleY="39062"/>
      <dgm:spPr/>
      <dgm:t>
        <a:bodyPr/>
        <a:lstStyle/>
        <a:p>
          <a:endParaRPr lang="ru-RU"/>
        </a:p>
      </dgm:t>
    </dgm:pt>
    <dgm:pt modelId="{DFB93CB0-5027-4E38-A0F7-6D60932F6AD1}" type="pres">
      <dgm:prSet presAssocID="{85CA7245-6DF1-4C4E-BEFF-0174BADC128E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27D28398-6E98-439A-98B5-A13A8C8619B1}" type="pres">
      <dgm:prSet presAssocID="{428012A9-5FB1-4FED-8001-530625EBF3FD}" presName="node" presStyleLbl="node1" presStyleIdx="5" presStyleCnt="7" custScaleX="76597" custLinFactNeighborX="134" custLinFactNeighborY="-70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246470-C0CB-40A7-B0B6-E374B50A569B}" type="pres">
      <dgm:prSet presAssocID="{31EE140E-165E-462C-A7E2-9B25270D39D7}" presName="sibTrans" presStyleLbl="sibTrans2D1" presStyleIdx="5" presStyleCnt="6" custScaleX="115836" custScaleY="39062"/>
      <dgm:spPr/>
      <dgm:t>
        <a:bodyPr/>
        <a:lstStyle/>
        <a:p>
          <a:endParaRPr lang="ru-RU"/>
        </a:p>
      </dgm:t>
    </dgm:pt>
    <dgm:pt modelId="{3A1C5C43-7D57-440F-BD69-E457F2D90C5C}" type="pres">
      <dgm:prSet presAssocID="{31EE140E-165E-462C-A7E2-9B25270D39D7}" presName="connectorText" presStyleLbl="sibTrans2D1" presStyleIdx="5" presStyleCnt="6"/>
      <dgm:spPr/>
      <dgm:t>
        <a:bodyPr/>
        <a:lstStyle/>
        <a:p>
          <a:endParaRPr lang="ru-RU"/>
        </a:p>
      </dgm:t>
    </dgm:pt>
    <dgm:pt modelId="{C52E503C-0497-42E2-B72C-2131D34EFC08}" type="pres">
      <dgm:prSet presAssocID="{9BFB5787-2550-4859-A2C1-1A217EC300E9}" presName="node" presStyleLbl="node1" presStyleIdx="6" presStyleCnt="7" custScaleX="76597" custLinFactNeighborY="-122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3BA9D3-B8CC-40C0-A264-3C9B99A18475}" type="presOf" srcId="{7F2927DA-4A7C-49F9-A72D-9D42408F9BBB}" destId="{F8CE9035-FEAC-407C-96EB-0AE148B7AC1A}" srcOrd="1" destOrd="0" presId="urn:microsoft.com/office/officeart/2005/8/layout/process2"/>
    <dgm:cxn modelId="{30C2C2E9-2310-44D3-8531-0FC96DEADDEF}" type="presOf" srcId="{85CA7245-6DF1-4C4E-BEFF-0174BADC128E}" destId="{DFB93CB0-5027-4E38-A0F7-6D60932F6AD1}" srcOrd="1" destOrd="0" presId="urn:microsoft.com/office/officeart/2005/8/layout/process2"/>
    <dgm:cxn modelId="{4C66EC3E-9126-4A8C-8F93-5C05BD95D6DA}" type="presOf" srcId="{297E33BE-5423-430B-8B13-D62FD27020DA}" destId="{B646B52F-46AE-4A1F-86B1-53F3D25BF26C}" srcOrd="0" destOrd="0" presId="urn:microsoft.com/office/officeart/2005/8/layout/process2"/>
    <dgm:cxn modelId="{CB02A1CE-3F8F-46E2-A2B8-4852C304BBC0}" type="presOf" srcId="{E308BD3C-FF34-4590-9066-F99D5836A34E}" destId="{63AC3974-2FCE-4B2A-9679-9BCC32C37532}" srcOrd="1" destOrd="0" presId="urn:microsoft.com/office/officeart/2005/8/layout/process2"/>
    <dgm:cxn modelId="{29D1E3B3-BFE8-4515-818F-D4E5C3991914}" type="presOf" srcId="{428012A9-5FB1-4FED-8001-530625EBF3FD}" destId="{27D28398-6E98-439A-98B5-A13A8C8619B1}" srcOrd="0" destOrd="0" presId="urn:microsoft.com/office/officeart/2005/8/layout/process2"/>
    <dgm:cxn modelId="{A8AEC9DA-24F2-45C6-AECD-12CA14AC1C44}" srcId="{2EEF699E-C935-418D-ACDC-58752ED79590}" destId="{F10C1B86-F9D8-442B-A75D-19D1AEBC2B58}" srcOrd="0" destOrd="0" parTransId="{773D4C23-CEE9-413C-9C43-88BB50A5F59B}" sibTransId="{32E3BD08-49A4-42D7-AB39-F62912A757D1}"/>
    <dgm:cxn modelId="{E3786E15-B5AB-40B7-B68C-282A9601E337}" type="presOf" srcId="{32E3BD08-49A4-42D7-AB39-F62912A757D1}" destId="{76C73DC8-2B7B-487C-8D14-4BEEA2A0A42E}" srcOrd="0" destOrd="0" presId="urn:microsoft.com/office/officeart/2005/8/layout/process2"/>
    <dgm:cxn modelId="{29267C10-0ADB-457B-8B34-6C869E246FA0}" type="presOf" srcId="{32E3BD08-49A4-42D7-AB39-F62912A757D1}" destId="{4051366A-C11B-4B18-A345-0F9C6870CF4D}" srcOrd="1" destOrd="0" presId="urn:microsoft.com/office/officeart/2005/8/layout/process2"/>
    <dgm:cxn modelId="{0BFD09A5-EF0B-412B-9A74-3A4CD5E81DF3}" type="presOf" srcId="{BF9CE793-DCF3-46B5-B99A-6F50769E30C0}" destId="{9F6C33B1-10CB-4C25-81DF-70C0C89EED37}" srcOrd="0" destOrd="0" presId="urn:microsoft.com/office/officeart/2005/8/layout/process2"/>
    <dgm:cxn modelId="{38EA8207-0147-4BD8-9894-0457BD48A88E}" type="presOf" srcId="{85CA7245-6DF1-4C4E-BEFF-0174BADC128E}" destId="{D44CEEDE-1B63-4DE1-AB9B-675096CEEE80}" srcOrd="0" destOrd="0" presId="urn:microsoft.com/office/officeart/2005/8/layout/process2"/>
    <dgm:cxn modelId="{90736610-B04F-40FF-848C-5D6731F08D44}" srcId="{2EEF699E-C935-418D-ACDC-58752ED79590}" destId="{7791DA7C-28C1-4A38-8E18-EAB34BF5729D}" srcOrd="4" destOrd="0" parTransId="{7E5F8DC0-6D57-4F74-84DE-DE480E86C38F}" sibTransId="{85CA7245-6DF1-4C4E-BEFF-0174BADC128E}"/>
    <dgm:cxn modelId="{4E34BB5E-B3C1-4D70-ABCD-FEE3A5E66FB4}" type="presOf" srcId="{31EE140E-165E-462C-A7E2-9B25270D39D7}" destId="{3A1C5C43-7D57-440F-BD69-E457F2D90C5C}" srcOrd="1" destOrd="0" presId="urn:microsoft.com/office/officeart/2005/8/layout/process2"/>
    <dgm:cxn modelId="{C3AF4C38-1D36-41F8-94E9-6E0728E35085}" type="presOf" srcId="{31EE140E-165E-462C-A7E2-9B25270D39D7}" destId="{88246470-C0CB-40A7-B0B6-E374B50A569B}" srcOrd="0" destOrd="0" presId="urn:microsoft.com/office/officeart/2005/8/layout/process2"/>
    <dgm:cxn modelId="{30C216C6-A166-4BD4-B33B-CF97CCE599CB}" type="presOf" srcId="{4BC4B9A6-5946-4BBC-8E06-23FE18088AB5}" destId="{3D534CC6-6C1C-4C19-81FB-F1BD1D7EB329}" srcOrd="1" destOrd="0" presId="urn:microsoft.com/office/officeart/2005/8/layout/process2"/>
    <dgm:cxn modelId="{4017725B-AFE9-42B7-8281-EF3E8AEA7FCF}" type="presOf" srcId="{E308BD3C-FF34-4590-9066-F99D5836A34E}" destId="{A6C6CDB4-A33E-4694-9BE5-EEA726007C66}" srcOrd="0" destOrd="0" presId="urn:microsoft.com/office/officeart/2005/8/layout/process2"/>
    <dgm:cxn modelId="{45FED495-8C93-4C66-B79B-3787AAC5F891}" srcId="{2EEF699E-C935-418D-ACDC-58752ED79590}" destId="{BF9CE793-DCF3-46B5-B99A-6F50769E30C0}" srcOrd="1" destOrd="0" parTransId="{4A6E990C-122A-4662-BB6E-9B38BBD2304F}" sibTransId="{4BC4B9A6-5946-4BBC-8E06-23FE18088AB5}"/>
    <dgm:cxn modelId="{78577D0E-15A7-4C6C-87B5-73AABF6F85B0}" srcId="{2EEF699E-C935-418D-ACDC-58752ED79590}" destId="{297E33BE-5423-430B-8B13-D62FD27020DA}" srcOrd="2" destOrd="0" parTransId="{6CAE1E86-FB01-4FB4-83EC-68C584141FDD}" sibTransId="{E308BD3C-FF34-4590-9066-F99D5836A34E}"/>
    <dgm:cxn modelId="{2F9A9686-6546-4C86-AF82-8DC82259A89A}" type="presOf" srcId="{2EEF699E-C935-418D-ACDC-58752ED79590}" destId="{AD480A14-4EA5-426B-810B-16F55174CF25}" srcOrd="0" destOrd="0" presId="urn:microsoft.com/office/officeart/2005/8/layout/process2"/>
    <dgm:cxn modelId="{6579CE5B-1F05-487E-87BD-28EB1559D7AD}" srcId="{2EEF699E-C935-418D-ACDC-58752ED79590}" destId="{E31EA5CE-DF5F-4544-8E9B-CE67E1DBE7D7}" srcOrd="3" destOrd="0" parTransId="{E9D2604E-19A9-4EDE-B6EF-6179D9E727E8}" sibTransId="{7F2927DA-4A7C-49F9-A72D-9D42408F9BBB}"/>
    <dgm:cxn modelId="{C17CA69E-9495-4079-A86A-E1E67EED6445}" type="presOf" srcId="{E31EA5CE-DF5F-4544-8E9B-CE67E1DBE7D7}" destId="{528C50D8-41AA-49F6-9902-1272DBC217AB}" srcOrd="0" destOrd="0" presId="urn:microsoft.com/office/officeart/2005/8/layout/process2"/>
    <dgm:cxn modelId="{7B46EE08-E798-49D4-9A96-25E176FA2CD6}" type="presOf" srcId="{7F2927DA-4A7C-49F9-A72D-9D42408F9BBB}" destId="{D24DBE54-CDBB-4BDA-BB9B-F2B9F5C399D8}" srcOrd="0" destOrd="0" presId="urn:microsoft.com/office/officeart/2005/8/layout/process2"/>
    <dgm:cxn modelId="{9761A750-E016-4445-9F43-E3E1D620133B}" srcId="{2EEF699E-C935-418D-ACDC-58752ED79590}" destId="{428012A9-5FB1-4FED-8001-530625EBF3FD}" srcOrd="5" destOrd="0" parTransId="{AE5D749A-B078-4767-9273-479232922914}" sibTransId="{31EE140E-165E-462C-A7E2-9B25270D39D7}"/>
    <dgm:cxn modelId="{F1234F70-812D-4EA6-9963-29EA4F10BB7F}" type="presOf" srcId="{9BFB5787-2550-4859-A2C1-1A217EC300E9}" destId="{C52E503C-0497-42E2-B72C-2131D34EFC08}" srcOrd="0" destOrd="0" presId="urn:microsoft.com/office/officeart/2005/8/layout/process2"/>
    <dgm:cxn modelId="{948F570C-1740-423C-AEFE-87C86D27D6A2}" srcId="{2EEF699E-C935-418D-ACDC-58752ED79590}" destId="{9BFB5787-2550-4859-A2C1-1A217EC300E9}" srcOrd="6" destOrd="0" parTransId="{B4B8BF16-082D-4572-B28D-80714E440BF1}" sibTransId="{2181FF27-8A65-447D-84C0-6501C0732A92}"/>
    <dgm:cxn modelId="{0C952C07-FEBC-46F4-BAF7-B0288210E4D8}" type="presOf" srcId="{7791DA7C-28C1-4A38-8E18-EAB34BF5729D}" destId="{1B0B4022-04EE-4F8B-BF3F-0E47E17BB370}" srcOrd="0" destOrd="0" presId="urn:microsoft.com/office/officeart/2005/8/layout/process2"/>
    <dgm:cxn modelId="{859CAC6C-587B-46AC-B4B9-861AB4045930}" type="presOf" srcId="{4BC4B9A6-5946-4BBC-8E06-23FE18088AB5}" destId="{13BB5CB3-DFE0-4AF0-9A35-D53973089611}" srcOrd="0" destOrd="0" presId="urn:microsoft.com/office/officeart/2005/8/layout/process2"/>
    <dgm:cxn modelId="{C2A9D489-1770-4FDE-84BC-270A95940587}" type="presOf" srcId="{F10C1B86-F9D8-442B-A75D-19D1AEBC2B58}" destId="{59989960-F949-4A93-842F-F3CF29DDD3B2}" srcOrd="0" destOrd="0" presId="urn:microsoft.com/office/officeart/2005/8/layout/process2"/>
    <dgm:cxn modelId="{6F2F4B1A-F462-469B-9C1D-D2B64E4E0EE4}" type="presParOf" srcId="{AD480A14-4EA5-426B-810B-16F55174CF25}" destId="{59989960-F949-4A93-842F-F3CF29DDD3B2}" srcOrd="0" destOrd="0" presId="urn:microsoft.com/office/officeart/2005/8/layout/process2"/>
    <dgm:cxn modelId="{5E380DD7-E25A-4ACB-B10A-8D17E5A2D144}" type="presParOf" srcId="{AD480A14-4EA5-426B-810B-16F55174CF25}" destId="{76C73DC8-2B7B-487C-8D14-4BEEA2A0A42E}" srcOrd="1" destOrd="0" presId="urn:microsoft.com/office/officeart/2005/8/layout/process2"/>
    <dgm:cxn modelId="{00862BA6-4331-4FB9-97FB-A7EB41D71A06}" type="presParOf" srcId="{76C73DC8-2B7B-487C-8D14-4BEEA2A0A42E}" destId="{4051366A-C11B-4B18-A345-0F9C6870CF4D}" srcOrd="0" destOrd="0" presId="urn:microsoft.com/office/officeart/2005/8/layout/process2"/>
    <dgm:cxn modelId="{CB4E6A47-66A5-4B2B-970A-003B91655ED9}" type="presParOf" srcId="{AD480A14-4EA5-426B-810B-16F55174CF25}" destId="{9F6C33B1-10CB-4C25-81DF-70C0C89EED37}" srcOrd="2" destOrd="0" presId="urn:microsoft.com/office/officeart/2005/8/layout/process2"/>
    <dgm:cxn modelId="{97067709-AE0C-46AE-A573-7A9ECCDE04AA}" type="presParOf" srcId="{AD480A14-4EA5-426B-810B-16F55174CF25}" destId="{13BB5CB3-DFE0-4AF0-9A35-D53973089611}" srcOrd="3" destOrd="0" presId="urn:microsoft.com/office/officeart/2005/8/layout/process2"/>
    <dgm:cxn modelId="{7F8C83C0-B3A6-479A-9466-EB54CEB3F299}" type="presParOf" srcId="{13BB5CB3-DFE0-4AF0-9A35-D53973089611}" destId="{3D534CC6-6C1C-4C19-81FB-F1BD1D7EB329}" srcOrd="0" destOrd="0" presId="urn:microsoft.com/office/officeart/2005/8/layout/process2"/>
    <dgm:cxn modelId="{1226D9C8-2272-4A36-A970-2708263F33E6}" type="presParOf" srcId="{AD480A14-4EA5-426B-810B-16F55174CF25}" destId="{B646B52F-46AE-4A1F-86B1-53F3D25BF26C}" srcOrd="4" destOrd="0" presId="urn:microsoft.com/office/officeart/2005/8/layout/process2"/>
    <dgm:cxn modelId="{9549BAD5-8688-4806-B4D9-8F57CE1852C7}" type="presParOf" srcId="{AD480A14-4EA5-426B-810B-16F55174CF25}" destId="{A6C6CDB4-A33E-4694-9BE5-EEA726007C66}" srcOrd="5" destOrd="0" presId="urn:microsoft.com/office/officeart/2005/8/layout/process2"/>
    <dgm:cxn modelId="{D38488F4-7845-4F70-A32F-9231F6AC1FE0}" type="presParOf" srcId="{A6C6CDB4-A33E-4694-9BE5-EEA726007C66}" destId="{63AC3974-2FCE-4B2A-9679-9BCC32C37532}" srcOrd="0" destOrd="0" presId="urn:microsoft.com/office/officeart/2005/8/layout/process2"/>
    <dgm:cxn modelId="{16D455CE-74EC-42B8-B5EB-B3325C7EAFE2}" type="presParOf" srcId="{AD480A14-4EA5-426B-810B-16F55174CF25}" destId="{528C50D8-41AA-49F6-9902-1272DBC217AB}" srcOrd="6" destOrd="0" presId="urn:microsoft.com/office/officeart/2005/8/layout/process2"/>
    <dgm:cxn modelId="{2DEC55AE-2E3C-4711-A442-504BF490DD96}" type="presParOf" srcId="{AD480A14-4EA5-426B-810B-16F55174CF25}" destId="{D24DBE54-CDBB-4BDA-BB9B-F2B9F5C399D8}" srcOrd="7" destOrd="0" presId="urn:microsoft.com/office/officeart/2005/8/layout/process2"/>
    <dgm:cxn modelId="{1EA34207-4CFC-4671-9EFA-D8B44F324592}" type="presParOf" srcId="{D24DBE54-CDBB-4BDA-BB9B-F2B9F5C399D8}" destId="{F8CE9035-FEAC-407C-96EB-0AE148B7AC1A}" srcOrd="0" destOrd="0" presId="urn:microsoft.com/office/officeart/2005/8/layout/process2"/>
    <dgm:cxn modelId="{D261796B-8CC4-4D44-97E4-4A6FF87A3B0B}" type="presParOf" srcId="{AD480A14-4EA5-426B-810B-16F55174CF25}" destId="{1B0B4022-04EE-4F8B-BF3F-0E47E17BB370}" srcOrd="8" destOrd="0" presId="urn:microsoft.com/office/officeart/2005/8/layout/process2"/>
    <dgm:cxn modelId="{850C128A-A162-4F56-8B23-87067C98BE78}" type="presParOf" srcId="{AD480A14-4EA5-426B-810B-16F55174CF25}" destId="{D44CEEDE-1B63-4DE1-AB9B-675096CEEE80}" srcOrd="9" destOrd="0" presId="urn:microsoft.com/office/officeart/2005/8/layout/process2"/>
    <dgm:cxn modelId="{CF1A2C36-954A-4E45-AB1F-28B3A5B0F748}" type="presParOf" srcId="{D44CEEDE-1B63-4DE1-AB9B-675096CEEE80}" destId="{DFB93CB0-5027-4E38-A0F7-6D60932F6AD1}" srcOrd="0" destOrd="0" presId="urn:microsoft.com/office/officeart/2005/8/layout/process2"/>
    <dgm:cxn modelId="{4FC6DEDB-3050-42F9-ACFD-AF6ED14269B7}" type="presParOf" srcId="{AD480A14-4EA5-426B-810B-16F55174CF25}" destId="{27D28398-6E98-439A-98B5-A13A8C8619B1}" srcOrd="10" destOrd="0" presId="urn:microsoft.com/office/officeart/2005/8/layout/process2"/>
    <dgm:cxn modelId="{2D96A065-3DC1-4B79-9DE0-92B92DB38224}" type="presParOf" srcId="{AD480A14-4EA5-426B-810B-16F55174CF25}" destId="{88246470-C0CB-40A7-B0B6-E374B50A569B}" srcOrd="11" destOrd="0" presId="urn:microsoft.com/office/officeart/2005/8/layout/process2"/>
    <dgm:cxn modelId="{1DF4F8AF-2B4E-460A-8C81-813FF9137802}" type="presParOf" srcId="{88246470-C0CB-40A7-B0B6-E374B50A569B}" destId="{3A1C5C43-7D57-440F-BD69-E457F2D90C5C}" srcOrd="0" destOrd="0" presId="urn:microsoft.com/office/officeart/2005/8/layout/process2"/>
    <dgm:cxn modelId="{24E14537-232A-4EAF-8474-E74263D60621}" type="presParOf" srcId="{AD480A14-4EA5-426B-810B-16F55174CF25}" destId="{C52E503C-0497-42E2-B72C-2131D34EFC08}" srcOrd="1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CB0041-874A-4516-9D7E-45DB05FF0125}">
      <dsp:nvSpPr>
        <dsp:cNvPr id="0" name=""/>
        <dsp:cNvSpPr/>
      </dsp:nvSpPr>
      <dsp:spPr>
        <a:xfrm>
          <a:off x="110783" y="16085"/>
          <a:ext cx="3253008" cy="760805"/>
        </a:xfrm>
        <a:prstGeom prst="roundRect">
          <a:avLst>
            <a:gd name="adj" fmla="val 10000"/>
          </a:avLst>
        </a:prstGeom>
        <a:solidFill>
          <a:srgbClr val="EC6B0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Операционный администратор</a:t>
          </a:r>
          <a:endParaRPr lang="ru-RU" sz="2000" kern="1200" dirty="0"/>
        </a:p>
      </dsp:txBody>
      <dsp:txXfrm>
        <a:off x="133066" y="38368"/>
        <a:ext cx="3208442" cy="716239"/>
      </dsp:txXfrm>
    </dsp:sp>
    <dsp:sp modelId="{40EA3D72-2EDD-4920-9E56-BF2DC5B3BADC}">
      <dsp:nvSpPr>
        <dsp:cNvPr id="0" name=""/>
        <dsp:cNvSpPr/>
      </dsp:nvSpPr>
      <dsp:spPr>
        <a:xfrm>
          <a:off x="436084" y="776891"/>
          <a:ext cx="842845" cy="4440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4034"/>
              </a:lnTo>
              <a:lnTo>
                <a:pt x="842845" y="4440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CB5285-BCC5-4EF2-8238-114A06E58597}">
      <dsp:nvSpPr>
        <dsp:cNvPr id="0" name=""/>
        <dsp:cNvSpPr/>
      </dsp:nvSpPr>
      <dsp:spPr>
        <a:xfrm>
          <a:off x="1278929" y="888308"/>
          <a:ext cx="3447583" cy="665235"/>
        </a:xfrm>
        <a:prstGeom prst="roundRect">
          <a:avLst>
            <a:gd name="adj" fmla="val 10000"/>
          </a:avLst>
        </a:prstGeom>
        <a:solidFill>
          <a:srgbClr val="EE77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</a:rPr>
            <a:t>Территориальный управляющий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1298413" y="907792"/>
        <a:ext cx="3408615" cy="626267"/>
      </dsp:txXfrm>
    </dsp:sp>
    <dsp:sp modelId="{48360B6A-FCF3-4711-9880-EA85DBE92C33}">
      <dsp:nvSpPr>
        <dsp:cNvPr id="0" name=""/>
        <dsp:cNvSpPr/>
      </dsp:nvSpPr>
      <dsp:spPr>
        <a:xfrm>
          <a:off x="436084" y="776891"/>
          <a:ext cx="2862040" cy="12367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6794"/>
              </a:lnTo>
              <a:lnTo>
                <a:pt x="2862040" y="123679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FCC797-4A8C-4E2E-9440-2794751D9640}">
      <dsp:nvSpPr>
        <dsp:cNvPr id="0" name=""/>
        <dsp:cNvSpPr/>
      </dsp:nvSpPr>
      <dsp:spPr>
        <a:xfrm>
          <a:off x="3298124" y="1675851"/>
          <a:ext cx="2402722" cy="675668"/>
        </a:xfrm>
        <a:prstGeom prst="roundRect">
          <a:avLst>
            <a:gd name="adj" fmla="val 10000"/>
          </a:avLst>
        </a:prstGeom>
        <a:solidFill>
          <a:srgbClr val="EC6B01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</a:rPr>
            <a:t>Директор ресторана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3317914" y="1695641"/>
        <a:ext cx="2363142" cy="636088"/>
      </dsp:txXfrm>
    </dsp:sp>
    <dsp:sp modelId="{854EB838-C574-4C1B-999C-9C466388373D}">
      <dsp:nvSpPr>
        <dsp:cNvPr id="0" name=""/>
        <dsp:cNvSpPr/>
      </dsp:nvSpPr>
      <dsp:spPr>
        <a:xfrm>
          <a:off x="436084" y="776891"/>
          <a:ext cx="3871361" cy="20286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28609"/>
              </a:lnTo>
              <a:lnTo>
                <a:pt x="3871361" y="20286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F6031B-B36F-4E4E-AC5D-BF93A4A5660C}">
      <dsp:nvSpPr>
        <dsp:cNvPr id="0" name=""/>
        <dsp:cNvSpPr/>
      </dsp:nvSpPr>
      <dsp:spPr>
        <a:xfrm>
          <a:off x="4307445" y="2476062"/>
          <a:ext cx="2486356" cy="658876"/>
        </a:xfrm>
        <a:prstGeom prst="roundRect">
          <a:avLst>
            <a:gd name="adj" fmla="val 10000"/>
          </a:avLst>
        </a:prstGeom>
        <a:solidFill>
          <a:srgbClr val="EE770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</a:rPr>
            <a:t>Заместитель директора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4326743" y="2495360"/>
        <a:ext cx="2447760" cy="620280"/>
      </dsp:txXfrm>
    </dsp:sp>
    <dsp:sp modelId="{C76F9FC3-68FC-4A8C-A20C-34AD09EFE540}">
      <dsp:nvSpPr>
        <dsp:cNvPr id="0" name=""/>
        <dsp:cNvSpPr/>
      </dsp:nvSpPr>
      <dsp:spPr>
        <a:xfrm>
          <a:off x="436084" y="776891"/>
          <a:ext cx="5555603" cy="28658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65876"/>
              </a:lnTo>
              <a:lnTo>
                <a:pt x="5555603" y="28658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86B516-BD85-47D3-8A6C-E6D55FBFC60A}">
      <dsp:nvSpPr>
        <dsp:cNvPr id="0" name=""/>
        <dsp:cNvSpPr/>
      </dsp:nvSpPr>
      <dsp:spPr>
        <a:xfrm>
          <a:off x="5991688" y="3307685"/>
          <a:ext cx="1923847" cy="670163"/>
        </a:xfrm>
        <a:prstGeom prst="roundRect">
          <a:avLst>
            <a:gd name="adj" fmla="val 10000"/>
          </a:avLst>
        </a:prstGeom>
        <a:solidFill>
          <a:srgbClr val="EE770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</a:rPr>
            <a:t>Менеджер смены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6011316" y="3327313"/>
        <a:ext cx="1884591" cy="630907"/>
      </dsp:txXfrm>
    </dsp:sp>
    <dsp:sp modelId="{8F98D317-B8DA-4541-8CFD-C1D232B43723}">
      <dsp:nvSpPr>
        <dsp:cNvPr id="0" name=""/>
        <dsp:cNvSpPr/>
      </dsp:nvSpPr>
      <dsp:spPr>
        <a:xfrm>
          <a:off x="436084" y="776891"/>
          <a:ext cx="6309053" cy="35932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3216"/>
              </a:lnTo>
              <a:lnTo>
                <a:pt x="6309053" y="359321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8E0743-74D5-4904-BE22-72F48D329D34}">
      <dsp:nvSpPr>
        <dsp:cNvPr id="0" name=""/>
        <dsp:cNvSpPr/>
      </dsp:nvSpPr>
      <dsp:spPr>
        <a:xfrm>
          <a:off x="6745137" y="4038443"/>
          <a:ext cx="1998890" cy="663329"/>
        </a:xfrm>
        <a:prstGeom prst="roundRect">
          <a:avLst>
            <a:gd name="adj" fmla="val 10000"/>
          </a:avLst>
        </a:prstGeom>
        <a:solidFill>
          <a:srgbClr val="EC6B01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</a:rPr>
            <a:t>Менеджер-стажер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6764565" y="4057871"/>
        <a:ext cx="1960034" cy="624473"/>
      </dsp:txXfrm>
    </dsp:sp>
    <dsp:sp modelId="{A9A23E31-5064-4946-91CB-2F50652ED247}">
      <dsp:nvSpPr>
        <dsp:cNvPr id="0" name=""/>
        <dsp:cNvSpPr/>
      </dsp:nvSpPr>
      <dsp:spPr>
        <a:xfrm>
          <a:off x="436084" y="776891"/>
          <a:ext cx="7633159" cy="4433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33082"/>
              </a:lnTo>
              <a:lnTo>
                <a:pt x="7633159" y="44330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7E83E2-C8B4-44EF-B2E7-870AFBFC024C}">
      <dsp:nvSpPr>
        <dsp:cNvPr id="0" name=""/>
        <dsp:cNvSpPr/>
      </dsp:nvSpPr>
      <dsp:spPr>
        <a:xfrm>
          <a:off x="8069243" y="4875293"/>
          <a:ext cx="1630634" cy="669360"/>
        </a:xfrm>
        <a:prstGeom prst="roundRect">
          <a:avLst>
            <a:gd name="adj" fmla="val 10000"/>
          </a:avLst>
        </a:prstGeom>
        <a:solidFill>
          <a:srgbClr val="EE770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</a:rPr>
            <a:t>Член бригады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8088848" y="4894898"/>
        <a:ext cx="1591424" cy="63015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989960-F949-4A93-842F-F3CF29DDD3B2}">
      <dsp:nvSpPr>
        <dsp:cNvPr id="0" name=""/>
        <dsp:cNvSpPr/>
      </dsp:nvSpPr>
      <dsp:spPr>
        <a:xfrm>
          <a:off x="0" y="140245"/>
          <a:ext cx="3676768" cy="631844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ЭТАП 2  «ПОДГОТОВКА ПРОДУКТОВ»</a:t>
          </a:r>
          <a:endParaRPr lang="ru-RU" sz="1400" kern="1200" dirty="0"/>
        </a:p>
      </dsp:txBody>
      <dsp:txXfrm>
        <a:off x="18506" y="158751"/>
        <a:ext cx="3639756" cy="594832"/>
      </dsp:txXfrm>
    </dsp:sp>
    <dsp:sp modelId="{76C73DC8-2B7B-487C-8D14-4BEEA2A0A42E}">
      <dsp:nvSpPr>
        <dsp:cNvPr id="0" name=""/>
        <dsp:cNvSpPr/>
      </dsp:nvSpPr>
      <dsp:spPr>
        <a:xfrm rot="5381707">
          <a:off x="505596" y="823074"/>
          <a:ext cx="292430" cy="2525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 rot="10800000">
        <a:off x="543274" y="835701"/>
        <a:ext cx="216670" cy="151520"/>
      </dsp:txXfrm>
    </dsp:sp>
    <dsp:sp modelId="{9F6C33B1-10CB-4C25-81DF-70C0C89EED37}">
      <dsp:nvSpPr>
        <dsp:cNvPr id="0" name=""/>
        <dsp:cNvSpPr/>
      </dsp:nvSpPr>
      <dsp:spPr>
        <a:xfrm>
          <a:off x="0" y="1092042"/>
          <a:ext cx="1229025" cy="954732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bg1"/>
              </a:solidFill>
            </a:rPr>
            <a:t>Модуль «Основные принципы приготовления»</a:t>
          </a:r>
          <a:endParaRPr lang="ru-RU" sz="1200" kern="1200" dirty="0">
            <a:solidFill>
              <a:schemeClr val="bg1"/>
            </a:solidFill>
          </a:endParaRPr>
        </a:p>
      </dsp:txBody>
      <dsp:txXfrm>
        <a:off x="27963" y="1120005"/>
        <a:ext cx="1173099" cy="898806"/>
      </dsp:txXfrm>
    </dsp:sp>
    <dsp:sp modelId="{13BB5CB3-DFE0-4AF0-9A35-D53973089611}">
      <dsp:nvSpPr>
        <dsp:cNvPr id="0" name=""/>
        <dsp:cNvSpPr/>
      </dsp:nvSpPr>
      <dsp:spPr>
        <a:xfrm rot="5334464">
          <a:off x="415378" y="2207108"/>
          <a:ext cx="425814" cy="16937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 rot="-5400000">
        <a:off x="576987" y="2078895"/>
        <a:ext cx="101626" cy="375001"/>
      </dsp:txXfrm>
    </dsp:sp>
    <dsp:sp modelId="{B646B52F-46AE-4A1F-86B1-53F3D25BF26C}">
      <dsp:nvSpPr>
        <dsp:cNvPr id="0" name=""/>
        <dsp:cNvSpPr/>
      </dsp:nvSpPr>
      <dsp:spPr>
        <a:xfrm>
          <a:off x="0" y="2536820"/>
          <a:ext cx="1284286" cy="963588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bg1"/>
              </a:solidFill>
            </a:rPr>
            <a:t>Модуль «Система Свежие и готовые продукты»</a:t>
          </a:r>
          <a:endParaRPr lang="ru-RU" sz="1200" kern="1200" dirty="0">
            <a:solidFill>
              <a:schemeClr val="bg1"/>
            </a:solidFill>
          </a:endParaRPr>
        </a:p>
      </dsp:txBody>
      <dsp:txXfrm>
        <a:off x="28223" y="2565043"/>
        <a:ext cx="1227840" cy="907142"/>
      </dsp:txXfrm>
    </dsp:sp>
    <dsp:sp modelId="{A6C6CDB4-A33E-4694-9BE5-EEA726007C66}">
      <dsp:nvSpPr>
        <dsp:cNvPr id="0" name=""/>
        <dsp:cNvSpPr/>
      </dsp:nvSpPr>
      <dsp:spPr>
        <a:xfrm rot="5400000">
          <a:off x="432858" y="3656617"/>
          <a:ext cx="418568" cy="16937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-5400000">
        <a:off x="591329" y="3532023"/>
        <a:ext cx="101626" cy="367755"/>
      </dsp:txXfrm>
    </dsp:sp>
    <dsp:sp modelId="{528C50D8-41AA-49F6-9902-1272DBC217AB}">
      <dsp:nvSpPr>
        <dsp:cNvPr id="0" name=""/>
        <dsp:cNvSpPr/>
      </dsp:nvSpPr>
      <dsp:spPr>
        <a:xfrm>
          <a:off x="0" y="3982203"/>
          <a:ext cx="1284286" cy="963588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bg1"/>
              </a:solidFill>
            </a:rPr>
            <a:t>Модуль «Выдержка горячих продуктов»</a:t>
          </a:r>
          <a:endParaRPr lang="ru-RU" sz="1200" kern="1200" dirty="0">
            <a:solidFill>
              <a:schemeClr val="bg1"/>
            </a:solidFill>
          </a:endParaRPr>
        </a:p>
      </dsp:txBody>
      <dsp:txXfrm>
        <a:off x="28223" y="4010426"/>
        <a:ext cx="1227840" cy="907142"/>
      </dsp:txXfrm>
    </dsp:sp>
    <dsp:sp modelId="{D24DBE54-CDBB-4BDA-BB9B-F2B9F5C399D8}">
      <dsp:nvSpPr>
        <dsp:cNvPr id="0" name=""/>
        <dsp:cNvSpPr/>
      </dsp:nvSpPr>
      <dsp:spPr>
        <a:xfrm rot="5400000">
          <a:off x="453727" y="5077978"/>
          <a:ext cx="376831" cy="16937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-5400000">
        <a:off x="591330" y="4974252"/>
        <a:ext cx="101626" cy="326018"/>
      </dsp:txXfrm>
    </dsp:sp>
    <dsp:sp modelId="{1B0B4022-04EE-4F8B-BF3F-0E47E17BB370}">
      <dsp:nvSpPr>
        <dsp:cNvPr id="0" name=""/>
        <dsp:cNvSpPr/>
      </dsp:nvSpPr>
      <dsp:spPr>
        <a:xfrm>
          <a:off x="0" y="5379544"/>
          <a:ext cx="1284286" cy="963588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bg1"/>
              </a:solidFill>
            </a:rPr>
            <a:t>Модуль «Приготовление заготовок: Сэндвичи»</a:t>
          </a:r>
          <a:endParaRPr lang="ru-RU" sz="1200" kern="1200" dirty="0">
            <a:solidFill>
              <a:schemeClr val="bg1"/>
            </a:solidFill>
          </a:endParaRPr>
        </a:p>
      </dsp:txBody>
      <dsp:txXfrm>
        <a:off x="28223" y="5407767"/>
        <a:ext cx="1227840" cy="90714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989960-F949-4A93-842F-F3CF29DDD3B2}">
      <dsp:nvSpPr>
        <dsp:cNvPr id="0" name=""/>
        <dsp:cNvSpPr/>
      </dsp:nvSpPr>
      <dsp:spPr>
        <a:xfrm>
          <a:off x="329932" y="7466"/>
          <a:ext cx="2014802" cy="640241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ЭТАП 3 </a:t>
          </a:r>
          <a:r>
            <a:rPr lang="ru-RU" sz="1600" kern="1200" dirty="0" smtClean="0"/>
            <a:t>«Приготовления продуктов»</a:t>
          </a:r>
          <a:r>
            <a:rPr lang="en-US" sz="1600" kern="1200" dirty="0" smtClean="0"/>
            <a:t> </a:t>
          </a:r>
          <a:r>
            <a:rPr lang="ru-RU" sz="1600" kern="1200" dirty="0" smtClean="0"/>
            <a:t>                                                     </a:t>
          </a:r>
          <a:r>
            <a:rPr lang="ru-RU" sz="1400" kern="1200" dirty="0" smtClean="0"/>
            <a:t>5 смена</a:t>
          </a:r>
          <a:endParaRPr lang="ru-RU" sz="1400" kern="1200" dirty="0"/>
        </a:p>
      </dsp:txBody>
      <dsp:txXfrm>
        <a:off x="348684" y="26218"/>
        <a:ext cx="1977298" cy="602737"/>
      </dsp:txXfrm>
    </dsp:sp>
    <dsp:sp modelId="{76C73DC8-2B7B-487C-8D14-4BEEA2A0A42E}">
      <dsp:nvSpPr>
        <dsp:cNvPr id="0" name=""/>
        <dsp:cNvSpPr/>
      </dsp:nvSpPr>
      <dsp:spPr>
        <a:xfrm rot="5346660">
          <a:off x="1206754" y="740413"/>
          <a:ext cx="276021" cy="1322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-5400000">
        <a:off x="1304777" y="668538"/>
        <a:ext cx="79359" cy="236342"/>
      </dsp:txXfrm>
    </dsp:sp>
    <dsp:sp modelId="{9F6C33B1-10CB-4C25-81DF-70C0C89EED37}">
      <dsp:nvSpPr>
        <dsp:cNvPr id="0" name=""/>
        <dsp:cNvSpPr/>
      </dsp:nvSpPr>
      <dsp:spPr>
        <a:xfrm>
          <a:off x="552899" y="965384"/>
          <a:ext cx="1600230" cy="745539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1"/>
              </a:solidFill>
            </a:rPr>
            <a:t>Модуль «Упаковка, маркировка и обёртка»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574735" y="987220"/>
        <a:ext cx="1556558" cy="701867"/>
      </dsp:txXfrm>
    </dsp:sp>
    <dsp:sp modelId="{13BB5CB3-DFE0-4AF0-9A35-D53973089611}">
      <dsp:nvSpPr>
        <dsp:cNvPr id="0" name=""/>
        <dsp:cNvSpPr/>
      </dsp:nvSpPr>
      <dsp:spPr>
        <a:xfrm rot="5343426">
          <a:off x="1175639" y="1860071"/>
          <a:ext cx="374107" cy="1322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 rot="-5400000">
        <a:off x="1322686" y="1739153"/>
        <a:ext cx="79359" cy="334428"/>
      </dsp:txXfrm>
    </dsp:sp>
    <dsp:sp modelId="{B646B52F-46AE-4A1F-86B1-53F3D25BF26C}">
      <dsp:nvSpPr>
        <dsp:cNvPr id="0" name=""/>
        <dsp:cNvSpPr/>
      </dsp:nvSpPr>
      <dsp:spPr>
        <a:xfrm>
          <a:off x="597700" y="2141483"/>
          <a:ext cx="1549454" cy="752454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1"/>
              </a:solidFill>
            </a:rPr>
            <a:t>Модуль «Сэндвич»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619739" y="2163522"/>
        <a:ext cx="1505376" cy="708376"/>
      </dsp:txXfrm>
    </dsp:sp>
    <dsp:sp modelId="{A6C6CDB4-A33E-4694-9BE5-EEA726007C66}">
      <dsp:nvSpPr>
        <dsp:cNvPr id="0" name=""/>
        <dsp:cNvSpPr/>
      </dsp:nvSpPr>
      <dsp:spPr>
        <a:xfrm rot="5309115">
          <a:off x="1217938" y="3022954"/>
          <a:ext cx="339198" cy="1322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-5400000">
        <a:off x="1347333" y="2919494"/>
        <a:ext cx="79359" cy="299519"/>
      </dsp:txXfrm>
    </dsp:sp>
    <dsp:sp modelId="{528C50D8-41AA-49F6-9902-1272DBC217AB}">
      <dsp:nvSpPr>
        <dsp:cNvPr id="0" name=""/>
        <dsp:cNvSpPr/>
      </dsp:nvSpPr>
      <dsp:spPr>
        <a:xfrm>
          <a:off x="615233" y="3284237"/>
          <a:ext cx="1574827" cy="752454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1"/>
              </a:solidFill>
            </a:rPr>
            <a:t>Модуль «Напитки»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637272" y="3306276"/>
        <a:ext cx="1530749" cy="708376"/>
      </dsp:txXfrm>
    </dsp:sp>
    <dsp:sp modelId="{D24DBE54-CDBB-4BDA-BB9B-F2B9F5C399D8}">
      <dsp:nvSpPr>
        <dsp:cNvPr id="0" name=""/>
        <dsp:cNvSpPr/>
      </dsp:nvSpPr>
      <dsp:spPr>
        <a:xfrm rot="5352806">
          <a:off x="1258984" y="4144600"/>
          <a:ext cx="302433" cy="1322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-5400000">
        <a:off x="1370248" y="4059518"/>
        <a:ext cx="79359" cy="262754"/>
      </dsp:txXfrm>
    </dsp:sp>
    <dsp:sp modelId="{1B0B4022-04EE-4F8B-BF3F-0E47E17BB370}">
      <dsp:nvSpPr>
        <dsp:cNvPr id="0" name=""/>
        <dsp:cNvSpPr/>
      </dsp:nvSpPr>
      <dsp:spPr>
        <a:xfrm>
          <a:off x="655730" y="4384775"/>
          <a:ext cx="1524051" cy="752454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1"/>
              </a:solidFill>
            </a:rPr>
            <a:t>Модуль «Десерты»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677769" y="4406814"/>
        <a:ext cx="1479973" cy="708376"/>
      </dsp:txXfrm>
    </dsp:sp>
    <dsp:sp modelId="{D44CEEDE-1B63-4DE1-AB9B-675096CEEE80}">
      <dsp:nvSpPr>
        <dsp:cNvPr id="0" name=""/>
        <dsp:cNvSpPr/>
      </dsp:nvSpPr>
      <dsp:spPr>
        <a:xfrm rot="5357388">
          <a:off x="1295461" y="5219336"/>
          <a:ext cx="257591" cy="1322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-5400000">
        <a:off x="1384331" y="5156675"/>
        <a:ext cx="79359" cy="217912"/>
      </dsp:txXfrm>
    </dsp:sp>
    <dsp:sp modelId="{27D28398-6E98-439A-98B5-A13A8C8619B1}">
      <dsp:nvSpPr>
        <dsp:cNvPr id="0" name=""/>
        <dsp:cNvSpPr/>
      </dsp:nvSpPr>
      <dsp:spPr>
        <a:xfrm>
          <a:off x="656046" y="5433708"/>
          <a:ext cx="1549424" cy="752454"/>
        </a:xfrm>
        <a:prstGeom prst="roundRect">
          <a:avLst>
            <a:gd name="adj" fmla="val 10000"/>
          </a:avLst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1"/>
              </a:solidFill>
            </a:rPr>
            <a:t>Модуль «Завтраки»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678085" y="5455747"/>
        <a:ext cx="1505346" cy="70837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989960-F949-4A93-842F-F3CF29DDD3B2}">
      <dsp:nvSpPr>
        <dsp:cNvPr id="0" name=""/>
        <dsp:cNvSpPr/>
      </dsp:nvSpPr>
      <dsp:spPr>
        <a:xfrm>
          <a:off x="357817" y="20024"/>
          <a:ext cx="2471869" cy="559981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ЭТАП 5 «ВЫСОКИЕ СТАНДАРТЫ ПРОФЕССИОНАЛЬНОЙ ДЕЯТЕЛЬНОСТИ»</a:t>
          </a:r>
          <a:r>
            <a:rPr lang="en-US" sz="1200" kern="1200" dirty="0" smtClean="0"/>
            <a:t> </a:t>
          </a:r>
          <a:r>
            <a:rPr lang="ru-RU" sz="1200" kern="1200" dirty="0" smtClean="0"/>
            <a:t>                                              5 смен</a:t>
          </a:r>
          <a:endParaRPr lang="ru-RU" sz="1200" kern="1200" dirty="0"/>
        </a:p>
      </dsp:txBody>
      <dsp:txXfrm>
        <a:off x="374218" y="36425"/>
        <a:ext cx="2439067" cy="527179"/>
      </dsp:txXfrm>
    </dsp:sp>
    <dsp:sp modelId="{76C73DC8-2B7B-487C-8D14-4BEEA2A0A42E}">
      <dsp:nvSpPr>
        <dsp:cNvPr id="0" name=""/>
        <dsp:cNvSpPr/>
      </dsp:nvSpPr>
      <dsp:spPr>
        <a:xfrm rot="5435430">
          <a:off x="1458841" y="675027"/>
          <a:ext cx="260953" cy="1103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-5400000">
        <a:off x="1556394" y="599707"/>
        <a:ext cx="66187" cy="227860"/>
      </dsp:txXfrm>
    </dsp:sp>
    <dsp:sp modelId="{9F6C33B1-10CB-4C25-81DF-70C0C89EED37}">
      <dsp:nvSpPr>
        <dsp:cNvPr id="0" name=""/>
        <dsp:cNvSpPr/>
      </dsp:nvSpPr>
      <dsp:spPr>
        <a:xfrm>
          <a:off x="381250" y="880361"/>
          <a:ext cx="2402210" cy="1050774"/>
        </a:xfrm>
        <a:prstGeom prst="roundRect">
          <a:avLst>
            <a:gd name="adj" fmla="val 10000"/>
          </a:avLst>
        </a:prstGeom>
        <a:solidFill>
          <a:srgbClr val="EE77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1"/>
              </a:solidFill>
            </a:rPr>
            <a:t>Рестораны без ЭО                                               1смена меню/акции                                2смены-  приём заказа                                        2 смены-сбор заказа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412026" y="911137"/>
        <a:ext cx="2340658" cy="989222"/>
      </dsp:txXfrm>
    </dsp:sp>
    <dsp:sp modelId="{13BB5CB3-DFE0-4AF0-9A35-D53973089611}">
      <dsp:nvSpPr>
        <dsp:cNvPr id="0" name=""/>
        <dsp:cNvSpPr/>
      </dsp:nvSpPr>
      <dsp:spPr>
        <a:xfrm rot="5400000">
          <a:off x="1451854" y="2026193"/>
          <a:ext cx="261002" cy="1103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-5400000">
        <a:off x="1549262" y="1950848"/>
        <a:ext cx="66187" cy="227909"/>
      </dsp:txXfrm>
    </dsp:sp>
    <dsp:sp modelId="{B646B52F-46AE-4A1F-86B1-53F3D25BF26C}">
      <dsp:nvSpPr>
        <dsp:cNvPr id="0" name=""/>
        <dsp:cNvSpPr/>
      </dsp:nvSpPr>
      <dsp:spPr>
        <a:xfrm>
          <a:off x="327242" y="2231562"/>
          <a:ext cx="2510225" cy="1207713"/>
        </a:xfrm>
        <a:prstGeom prst="roundRect">
          <a:avLst>
            <a:gd name="adj" fmla="val 10000"/>
          </a:avLst>
        </a:prstGeom>
        <a:solidFill>
          <a:srgbClr val="EC6B0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1"/>
              </a:solidFill>
            </a:rPr>
            <a:t>Рестораны с ЭО                                               1смена меню/акции                                1смены-  приём заказа                                        1 смены-сбор заказа                             1 смена-выдача заказа                        1 смена-координатор 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362615" y="2266935"/>
        <a:ext cx="2439479" cy="1136967"/>
      </dsp:txXfrm>
    </dsp:sp>
    <dsp:sp modelId="{A6C6CDB4-A33E-4694-9BE5-EEA726007C66}">
      <dsp:nvSpPr>
        <dsp:cNvPr id="0" name=""/>
        <dsp:cNvSpPr/>
      </dsp:nvSpPr>
      <dsp:spPr>
        <a:xfrm rot="5437689">
          <a:off x="1443578" y="3534334"/>
          <a:ext cx="261018" cy="1103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 rot="-5400000">
        <a:off x="1541175" y="3458981"/>
        <a:ext cx="66187" cy="227925"/>
      </dsp:txXfrm>
    </dsp:sp>
    <dsp:sp modelId="{528C50D8-41AA-49F6-9902-1272DBC217AB}">
      <dsp:nvSpPr>
        <dsp:cNvPr id="0" name=""/>
        <dsp:cNvSpPr/>
      </dsp:nvSpPr>
      <dsp:spPr>
        <a:xfrm>
          <a:off x="313888" y="3739703"/>
          <a:ext cx="2510225" cy="627556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1"/>
              </a:solidFill>
            </a:rPr>
            <a:t>Модуль «Управление степенью удовлетворенности гостя»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332268" y="3758083"/>
        <a:ext cx="2473465" cy="590796"/>
      </dsp:txXfrm>
    </dsp:sp>
    <dsp:sp modelId="{D24DBE54-CDBB-4BDA-BB9B-F2B9F5C399D8}">
      <dsp:nvSpPr>
        <dsp:cNvPr id="0" name=""/>
        <dsp:cNvSpPr/>
      </dsp:nvSpPr>
      <dsp:spPr>
        <a:xfrm rot="5400000">
          <a:off x="1444920" y="4454928"/>
          <a:ext cx="248161" cy="1103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-5400000">
        <a:off x="1535907" y="4386004"/>
        <a:ext cx="66187" cy="215068"/>
      </dsp:txXfrm>
    </dsp:sp>
    <dsp:sp modelId="{1B0B4022-04EE-4F8B-BF3F-0E47E17BB370}">
      <dsp:nvSpPr>
        <dsp:cNvPr id="0" name=""/>
        <dsp:cNvSpPr/>
      </dsp:nvSpPr>
      <dsp:spPr>
        <a:xfrm>
          <a:off x="313888" y="4652907"/>
          <a:ext cx="2510225" cy="627556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1"/>
              </a:solidFill>
            </a:rPr>
            <a:t>Модуль «Ведущий специалист по продажам и обслуживанию»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332268" y="4671287"/>
        <a:ext cx="2473465" cy="590796"/>
      </dsp:txXfrm>
    </dsp:sp>
    <dsp:sp modelId="{D44CEEDE-1B63-4DE1-AB9B-675096CEEE80}">
      <dsp:nvSpPr>
        <dsp:cNvPr id="0" name=""/>
        <dsp:cNvSpPr/>
      </dsp:nvSpPr>
      <dsp:spPr>
        <a:xfrm rot="5400000">
          <a:off x="1462317" y="5348105"/>
          <a:ext cx="213366" cy="1103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 rot="-5400000">
        <a:off x="1535907" y="5296578"/>
        <a:ext cx="66187" cy="180273"/>
      </dsp:txXfrm>
    </dsp:sp>
    <dsp:sp modelId="{27D28398-6E98-439A-98B5-A13A8C8619B1}">
      <dsp:nvSpPr>
        <dsp:cNvPr id="0" name=""/>
        <dsp:cNvSpPr/>
      </dsp:nvSpPr>
      <dsp:spPr>
        <a:xfrm>
          <a:off x="313888" y="5526059"/>
          <a:ext cx="2510225" cy="627556"/>
        </a:xfrm>
        <a:prstGeom prst="roundRect">
          <a:avLst>
            <a:gd name="adj" fmla="val 10000"/>
          </a:avLst>
        </a:prstGeom>
        <a:solidFill>
          <a:srgbClr val="EE77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</a:rPr>
            <a:t>DRIVE-Thru </a:t>
          </a:r>
          <a:r>
            <a:rPr lang="ru-RU" sz="1400" kern="1200" dirty="0" smtClean="0">
              <a:solidFill>
                <a:schemeClr val="bg1"/>
              </a:solidFill>
            </a:rPr>
            <a:t>+ </a:t>
          </a:r>
          <a:r>
            <a:rPr lang="en-US" sz="1400" kern="1200" dirty="0" smtClean="0">
              <a:solidFill>
                <a:schemeClr val="bg1"/>
              </a:solidFill>
            </a:rPr>
            <a:t>2</a:t>
          </a:r>
          <a:r>
            <a:rPr lang="ru-RU" sz="1400" kern="1200" dirty="0" smtClean="0">
              <a:solidFill>
                <a:schemeClr val="bg1"/>
              </a:solidFill>
            </a:rPr>
            <a:t> смены                      (если актуально)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332268" y="5544439"/>
        <a:ext cx="2473465" cy="59079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989960-F949-4A93-842F-F3CF29DDD3B2}">
      <dsp:nvSpPr>
        <dsp:cNvPr id="0" name=""/>
        <dsp:cNvSpPr/>
      </dsp:nvSpPr>
      <dsp:spPr>
        <a:xfrm>
          <a:off x="0" y="31269"/>
          <a:ext cx="2957678" cy="640984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ЭТАП 4 «ЧИСТОТА»</a:t>
          </a:r>
          <a:r>
            <a:rPr lang="en-US" sz="1000" kern="1200" dirty="0" smtClean="0"/>
            <a:t> </a:t>
          </a:r>
          <a:r>
            <a:rPr lang="ru-RU" sz="1000" kern="1200" dirty="0" smtClean="0"/>
            <a:t>                           </a:t>
          </a:r>
          <a:r>
            <a:rPr lang="ru-RU" sz="1400" kern="1200" dirty="0" smtClean="0"/>
            <a:t>1 смена</a:t>
          </a:r>
          <a:endParaRPr lang="ru-RU" sz="1400" kern="1200" dirty="0"/>
        </a:p>
      </dsp:txBody>
      <dsp:txXfrm>
        <a:off x="18774" y="50043"/>
        <a:ext cx="2920130" cy="603436"/>
      </dsp:txXfrm>
    </dsp:sp>
    <dsp:sp modelId="{76C73DC8-2B7B-487C-8D14-4BEEA2A0A42E}">
      <dsp:nvSpPr>
        <dsp:cNvPr id="0" name=""/>
        <dsp:cNvSpPr/>
      </dsp:nvSpPr>
      <dsp:spPr>
        <a:xfrm rot="5441771">
          <a:off x="1345501" y="736618"/>
          <a:ext cx="255315" cy="16513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-5400000">
        <a:off x="1423920" y="691527"/>
        <a:ext cx="99078" cy="205776"/>
      </dsp:txXfrm>
    </dsp:sp>
    <dsp:sp modelId="{9F6C33B1-10CB-4C25-81DF-70C0C89EED37}">
      <dsp:nvSpPr>
        <dsp:cNvPr id="0" name=""/>
        <dsp:cNvSpPr/>
      </dsp:nvSpPr>
      <dsp:spPr>
        <a:xfrm>
          <a:off x="283371" y="966113"/>
          <a:ext cx="2364694" cy="930785"/>
        </a:xfrm>
        <a:prstGeom prst="roundRect">
          <a:avLst>
            <a:gd name="adj" fmla="val 10000"/>
          </a:avLst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1"/>
              </a:solidFill>
            </a:rPr>
            <a:t>Модуль «Туалетная зона»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310633" y="993375"/>
        <a:ext cx="2310170" cy="876261"/>
      </dsp:txXfrm>
    </dsp:sp>
    <dsp:sp modelId="{13BB5CB3-DFE0-4AF0-9A35-D53973089611}">
      <dsp:nvSpPr>
        <dsp:cNvPr id="0" name=""/>
        <dsp:cNvSpPr/>
      </dsp:nvSpPr>
      <dsp:spPr>
        <a:xfrm rot="5432020">
          <a:off x="1193687" y="2119184"/>
          <a:ext cx="529713" cy="16513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1409235" y="1936894"/>
        <a:ext cx="99078" cy="480174"/>
      </dsp:txXfrm>
    </dsp:sp>
    <dsp:sp modelId="{B646B52F-46AE-4A1F-86B1-53F3D25BF26C}">
      <dsp:nvSpPr>
        <dsp:cNvPr id="0" name=""/>
        <dsp:cNvSpPr/>
      </dsp:nvSpPr>
      <dsp:spPr>
        <a:xfrm>
          <a:off x="227184" y="2506600"/>
          <a:ext cx="2448290" cy="939418"/>
        </a:xfrm>
        <a:prstGeom prst="roundRect">
          <a:avLst>
            <a:gd name="adj" fmla="val 10000"/>
          </a:avLst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1"/>
              </a:solidFill>
            </a:rPr>
            <a:t>Модуль «Зона обеденного зала»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254699" y="2534115"/>
        <a:ext cx="2393260" cy="884388"/>
      </dsp:txXfrm>
    </dsp:sp>
    <dsp:sp modelId="{A6C6CDB4-A33E-4694-9BE5-EEA726007C66}">
      <dsp:nvSpPr>
        <dsp:cNvPr id="0" name=""/>
        <dsp:cNvSpPr/>
      </dsp:nvSpPr>
      <dsp:spPr>
        <a:xfrm rot="5400000">
          <a:off x="1247294" y="3598308"/>
          <a:ext cx="408069" cy="16513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-5400000">
        <a:off x="1401790" y="3476839"/>
        <a:ext cx="99078" cy="358530"/>
      </dsp:txXfrm>
    </dsp:sp>
    <dsp:sp modelId="{528C50D8-41AA-49F6-9902-1272DBC217AB}">
      <dsp:nvSpPr>
        <dsp:cNvPr id="0" name=""/>
        <dsp:cNvSpPr/>
      </dsp:nvSpPr>
      <dsp:spPr>
        <a:xfrm>
          <a:off x="227184" y="3915728"/>
          <a:ext cx="2448290" cy="939418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1"/>
              </a:solidFill>
            </a:rPr>
            <a:t>Модуль «Кухонная зона»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254699" y="3943243"/>
        <a:ext cx="2393260" cy="884388"/>
      </dsp:txXfrm>
    </dsp:sp>
    <dsp:sp modelId="{D24DBE54-CDBB-4BDA-BB9B-F2B9F5C399D8}">
      <dsp:nvSpPr>
        <dsp:cNvPr id="0" name=""/>
        <dsp:cNvSpPr/>
      </dsp:nvSpPr>
      <dsp:spPr>
        <a:xfrm rot="5400000">
          <a:off x="1271719" y="4979323"/>
          <a:ext cx="359220" cy="16513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-5400000">
        <a:off x="1401790" y="4882279"/>
        <a:ext cx="99078" cy="309681"/>
      </dsp:txXfrm>
    </dsp:sp>
    <dsp:sp modelId="{1B0B4022-04EE-4F8B-BF3F-0E47E17BB370}">
      <dsp:nvSpPr>
        <dsp:cNvPr id="0" name=""/>
        <dsp:cNvSpPr/>
      </dsp:nvSpPr>
      <dsp:spPr>
        <a:xfrm>
          <a:off x="227184" y="5268629"/>
          <a:ext cx="2448290" cy="939418"/>
        </a:xfrm>
        <a:prstGeom prst="roundRect">
          <a:avLst>
            <a:gd name="adj" fmla="val 10000"/>
          </a:avLst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1"/>
              </a:solidFill>
            </a:rPr>
            <a:t>Модуль «Внешняя зона»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254699" y="5296144"/>
        <a:ext cx="2393260" cy="8843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A022BA-1DD1-4AA5-AB44-405BF76934AA}">
      <dsp:nvSpPr>
        <dsp:cNvPr id="0" name=""/>
        <dsp:cNvSpPr/>
      </dsp:nvSpPr>
      <dsp:spPr>
        <a:xfrm>
          <a:off x="1123" y="0"/>
          <a:ext cx="2298383" cy="261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Регистрирует Д, ЗД, МС, МС-стажёра, ЧБ</a:t>
          </a:r>
          <a:endParaRPr lang="ru-RU" sz="1100" kern="1200" dirty="0"/>
        </a:p>
      </dsp:txBody>
      <dsp:txXfrm>
        <a:off x="8785" y="7662"/>
        <a:ext cx="2283059" cy="2462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6E05F9-6FC0-44AE-865D-F9373FD43672}">
      <dsp:nvSpPr>
        <dsp:cNvPr id="0" name=""/>
        <dsp:cNvSpPr/>
      </dsp:nvSpPr>
      <dsp:spPr>
        <a:xfrm>
          <a:off x="2104" y="0"/>
          <a:ext cx="2152652" cy="261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Регистрирует ЗД, МС, МС-стажёра, ЧБ</a:t>
          </a:r>
          <a:endParaRPr lang="ru-RU" sz="1100" kern="1200"/>
        </a:p>
      </dsp:txBody>
      <dsp:txXfrm>
        <a:off x="9766" y="7662"/>
        <a:ext cx="2137328" cy="2462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8CEA30-F31D-4129-A09C-332D67C92D8D}">
      <dsp:nvSpPr>
        <dsp:cNvPr id="0" name=""/>
        <dsp:cNvSpPr/>
      </dsp:nvSpPr>
      <dsp:spPr>
        <a:xfrm>
          <a:off x="1240" y="0"/>
          <a:ext cx="2538598" cy="261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Регистрирует сотрудника любой должности</a:t>
          </a:r>
          <a:endParaRPr lang="ru-RU" sz="1100" kern="1200"/>
        </a:p>
      </dsp:txBody>
      <dsp:txXfrm>
        <a:off x="8902" y="7662"/>
        <a:ext cx="2523274" cy="24628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70E2A0-E32D-4E49-AEEB-E59DF5A761F2}">
      <dsp:nvSpPr>
        <dsp:cNvPr id="0" name=""/>
        <dsp:cNvSpPr/>
      </dsp:nvSpPr>
      <dsp:spPr>
        <a:xfrm>
          <a:off x="1939" y="0"/>
          <a:ext cx="1984501" cy="261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Регистрирует МС, МС-стажёра, ЧБ </a:t>
          </a:r>
          <a:endParaRPr lang="ru-RU" sz="1100" kern="1200" dirty="0"/>
        </a:p>
      </dsp:txBody>
      <dsp:txXfrm>
        <a:off x="9601" y="7662"/>
        <a:ext cx="1969177" cy="2462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055F41-FAFE-437D-BB7D-AFC073116221}">
      <dsp:nvSpPr>
        <dsp:cNvPr id="0" name=""/>
        <dsp:cNvSpPr/>
      </dsp:nvSpPr>
      <dsp:spPr>
        <a:xfrm>
          <a:off x="854" y="0"/>
          <a:ext cx="1747488" cy="261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Регистрирует МС-стажёра, ЧБ</a:t>
          </a:r>
          <a:endParaRPr lang="ru-RU" sz="1100" kern="1200"/>
        </a:p>
      </dsp:txBody>
      <dsp:txXfrm>
        <a:off x="8516" y="7662"/>
        <a:ext cx="1732164" cy="24628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6DCAD-A443-486D-9A84-452F989F9AD0}">
      <dsp:nvSpPr>
        <dsp:cNvPr id="0" name=""/>
        <dsp:cNvSpPr/>
      </dsp:nvSpPr>
      <dsp:spPr>
        <a:xfrm>
          <a:off x="1047" y="0"/>
          <a:ext cx="1071682" cy="261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Регистрирует ЧБ</a:t>
          </a:r>
          <a:endParaRPr lang="ru-RU" sz="1100" kern="1200" dirty="0"/>
        </a:p>
      </dsp:txBody>
      <dsp:txXfrm>
        <a:off x="8709" y="7662"/>
        <a:ext cx="1056358" cy="24628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1403-4527-4B64-A7C6-134D532235E1}">
      <dsp:nvSpPr>
        <dsp:cNvPr id="0" name=""/>
        <dsp:cNvSpPr/>
      </dsp:nvSpPr>
      <dsp:spPr>
        <a:xfrm>
          <a:off x="1031" y="0"/>
          <a:ext cx="1055668" cy="261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Не регистрирует</a:t>
          </a:r>
          <a:endParaRPr lang="ru-RU" sz="1100" kern="1200" dirty="0"/>
        </a:p>
      </dsp:txBody>
      <dsp:txXfrm>
        <a:off x="8693" y="7662"/>
        <a:ext cx="1040344" cy="24628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989960-F949-4A93-842F-F3CF29DDD3B2}">
      <dsp:nvSpPr>
        <dsp:cNvPr id="0" name=""/>
        <dsp:cNvSpPr/>
      </dsp:nvSpPr>
      <dsp:spPr>
        <a:xfrm>
          <a:off x="670885" y="6717"/>
          <a:ext cx="1922757" cy="627556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ЭТАП 1 «ОСНОВЫ»</a:t>
          </a:r>
          <a:r>
            <a:rPr lang="en-US" sz="1000" kern="1200" dirty="0" smtClean="0"/>
            <a:t> </a:t>
          </a:r>
          <a:r>
            <a:rPr lang="ru-RU" sz="1000" kern="1200" dirty="0" smtClean="0"/>
            <a:t>                           </a:t>
          </a:r>
          <a:r>
            <a:rPr lang="ru-RU" sz="1400" kern="1200" dirty="0" smtClean="0"/>
            <a:t>1 смена</a:t>
          </a:r>
          <a:endParaRPr lang="ru-RU" sz="1400" kern="1200" dirty="0"/>
        </a:p>
      </dsp:txBody>
      <dsp:txXfrm>
        <a:off x="689265" y="25097"/>
        <a:ext cx="1885997" cy="590796"/>
      </dsp:txXfrm>
    </dsp:sp>
    <dsp:sp modelId="{76C73DC8-2B7B-487C-8D14-4BEEA2A0A42E}">
      <dsp:nvSpPr>
        <dsp:cNvPr id="0" name=""/>
        <dsp:cNvSpPr/>
      </dsp:nvSpPr>
      <dsp:spPr>
        <a:xfrm rot="5400000">
          <a:off x="1495963" y="736007"/>
          <a:ext cx="272601" cy="1103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-5400000">
        <a:off x="1599170" y="654863"/>
        <a:ext cx="66187" cy="239508"/>
      </dsp:txXfrm>
    </dsp:sp>
    <dsp:sp modelId="{9F6C33B1-10CB-4C25-81DF-70C0C89EED37}">
      <dsp:nvSpPr>
        <dsp:cNvPr id="0" name=""/>
        <dsp:cNvSpPr/>
      </dsp:nvSpPr>
      <dsp:spPr>
        <a:xfrm>
          <a:off x="712253" y="948052"/>
          <a:ext cx="1840020" cy="621789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1"/>
              </a:solidFill>
            </a:rPr>
            <a:t>Модуль «Добро пожаловать в </a:t>
          </a:r>
          <a:r>
            <a:rPr lang="en-US" sz="1400" kern="1200" dirty="0" smtClean="0">
              <a:solidFill>
                <a:schemeClr val="bg1"/>
              </a:solidFill>
            </a:rPr>
            <a:t>Burger King</a:t>
          </a:r>
          <a:r>
            <a:rPr lang="ru-RU" sz="1400" kern="1200" dirty="0" smtClean="0">
              <a:solidFill>
                <a:schemeClr val="bg1"/>
              </a:solidFill>
            </a:rPr>
            <a:t>»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730465" y="966264"/>
        <a:ext cx="1803596" cy="585365"/>
      </dsp:txXfrm>
    </dsp:sp>
    <dsp:sp modelId="{13BB5CB3-DFE0-4AF0-9A35-D53973089611}">
      <dsp:nvSpPr>
        <dsp:cNvPr id="0" name=""/>
        <dsp:cNvSpPr/>
      </dsp:nvSpPr>
      <dsp:spPr>
        <a:xfrm rot="5400000">
          <a:off x="1508183" y="1657509"/>
          <a:ext cx="248161" cy="1103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-5400000">
        <a:off x="1599170" y="1588585"/>
        <a:ext cx="66187" cy="215068"/>
      </dsp:txXfrm>
    </dsp:sp>
    <dsp:sp modelId="{B646B52F-46AE-4A1F-86B1-53F3D25BF26C}">
      <dsp:nvSpPr>
        <dsp:cNvPr id="0" name=""/>
        <dsp:cNvSpPr/>
      </dsp:nvSpPr>
      <dsp:spPr>
        <a:xfrm>
          <a:off x="670885" y="1855488"/>
          <a:ext cx="1922757" cy="627556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1"/>
              </a:solidFill>
            </a:rPr>
            <a:t>Модуль «Мы заботимся» </a:t>
          </a:r>
          <a:r>
            <a:rPr lang="en-US" sz="1400" kern="1200" dirty="0" smtClean="0">
              <a:solidFill>
                <a:schemeClr val="bg1"/>
              </a:solidFill>
            </a:rPr>
            <a:t>C.A.R.E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689265" y="1873868"/>
        <a:ext cx="1885997" cy="590796"/>
      </dsp:txXfrm>
    </dsp:sp>
    <dsp:sp modelId="{A6C6CDB4-A33E-4694-9BE5-EEA726007C66}">
      <dsp:nvSpPr>
        <dsp:cNvPr id="0" name=""/>
        <dsp:cNvSpPr/>
      </dsp:nvSpPr>
      <dsp:spPr>
        <a:xfrm rot="5400000">
          <a:off x="1495963" y="2584778"/>
          <a:ext cx="272601" cy="1103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-5400000">
        <a:off x="1599170" y="2503634"/>
        <a:ext cx="66187" cy="239508"/>
      </dsp:txXfrm>
    </dsp:sp>
    <dsp:sp modelId="{528C50D8-41AA-49F6-9902-1272DBC217AB}">
      <dsp:nvSpPr>
        <dsp:cNvPr id="0" name=""/>
        <dsp:cNvSpPr/>
      </dsp:nvSpPr>
      <dsp:spPr>
        <a:xfrm>
          <a:off x="670885" y="2796823"/>
          <a:ext cx="1922757" cy="627556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1"/>
              </a:solidFill>
            </a:rPr>
            <a:t>Модуль «Техника безопасности»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689265" y="2815203"/>
        <a:ext cx="1885997" cy="590796"/>
      </dsp:txXfrm>
    </dsp:sp>
    <dsp:sp modelId="{D24DBE54-CDBB-4BDA-BB9B-F2B9F5C399D8}">
      <dsp:nvSpPr>
        <dsp:cNvPr id="0" name=""/>
        <dsp:cNvSpPr/>
      </dsp:nvSpPr>
      <dsp:spPr>
        <a:xfrm rot="5400000">
          <a:off x="1502073" y="3519080"/>
          <a:ext cx="260381" cy="1103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-5400000">
        <a:off x="1599170" y="3444046"/>
        <a:ext cx="66187" cy="227288"/>
      </dsp:txXfrm>
    </dsp:sp>
    <dsp:sp modelId="{1B0B4022-04EE-4F8B-BF3F-0E47E17BB370}">
      <dsp:nvSpPr>
        <dsp:cNvPr id="0" name=""/>
        <dsp:cNvSpPr/>
      </dsp:nvSpPr>
      <dsp:spPr>
        <a:xfrm>
          <a:off x="670885" y="3724092"/>
          <a:ext cx="1922757" cy="627556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1"/>
              </a:solidFill>
            </a:rPr>
            <a:t>Модуль «Принципы чистоты и безопасности»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689265" y="3742472"/>
        <a:ext cx="1885997" cy="590796"/>
      </dsp:txXfrm>
    </dsp:sp>
    <dsp:sp modelId="{D44CEEDE-1B63-4DE1-AB9B-675096CEEE80}">
      <dsp:nvSpPr>
        <dsp:cNvPr id="0" name=""/>
        <dsp:cNvSpPr/>
      </dsp:nvSpPr>
      <dsp:spPr>
        <a:xfrm rot="5387530">
          <a:off x="1503754" y="4446349"/>
          <a:ext cx="260383" cy="1103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-5400000">
        <a:off x="1600791" y="4371314"/>
        <a:ext cx="66187" cy="227290"/>
      </dsp:txXfrm>
    </dsp:sp>
    <dsp:sp modelId="{27D28398-6E98-439A-98B5-A13A8C8619B1}">
      <dsp:nvSpPr>
        <dsp:cNvPr id="0" name=""/>
        <dsp:cNvSpPr/>
      </dsp:nvSpPr>
      <dsp:spPr>
        <a:xfrm>
          <a:off x="674249" y="4651361"/>
          <a:ext cx="1922757" cy="627556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1"/>
              </a:solidFill>
            </a:rPr>
            <a:t>Модуль «Мытьё рук»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692629" y="4669741"/>
        <a:ext cx="1885997" cy="590796"/>
      </dsp:txXfrm>
    </dsp:sp>
    <dsp:sp modelId="{88246470-C0CB-40A7-B0B6-E374B50A569B}">
      <dsp:nvSpPr>
        <dsp:cNvPr id="0" name=""/>
        <dsp:cNvSpPr/>
      </dsp:nvSpPr>
      <dsp:spPr>
        <a:xfrm rot="5412861">
          <a:off x="1515973" y="5359552"/>
          <a:ext cx="235943" cy="1103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-5400000">
        <a:off x="1600912" y="5296737"/>
        <a:ext cx="66187" cy="202850"/>
      </dsp:txXfrm>
    </dsp:sp>
    <dsp:sp modelId="{C52E503C-0497-42E2-B72C-2131D34EFC08}">
      <dsp:nvSpPr>
        <dsp:cNvPr id="0" name=""/>
        <dsp:cNvSpPr/>
      </dsp:nvSpPr>
      <dsp:spPr>
        <a:xfrm>
          <a:off x="670885" y="5550499"/>
          <a:ext cx="1922757" cy="627556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1"/>
              </a:solidFill>
            </a:rPr>
            <a:t>Модуль «Обеспечение безопасности пищевых продуктов»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689265" y="5568879"/>
        <a:ext cx="1885997" cy="5907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E83269-E260-4481-9F8D-302B3967852E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E2D096-FDB0-413E-A357-3F6B45D25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002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5D57D-F98E-48CC-987C-D89E456B8376}" type="datetimeFigureOut">
              <a:rPr lang="ru-RU" smtClean="0"/>
              <a:t>10.02.2019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EAB9-D87A-44B9-98FA-64A33A9DE02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6434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5D57D-F98E-48CC-987C-D89E456B8376}" type="datetimeFigureOut">
              <a:rPr lang="ru-RU" smtClean="0"/>
              <a:t>10.02.2019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EAB9-D87A-44B9-98FA-64A33A9DE02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5954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5D57D-F98E-48CC-987C-D89E456B8376}" type="datetimeFigureOut">
              <a:rPr lang="ru-RU" smtClean="0"/>
              <a:t>10.02.2019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EAB9-D87A-44B9-98FA-64A33A9DE02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6470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5D57D-F98E-48CC-987C-D89E456B8376}" type="datetimeFigureOut">
              <a:rPr lang="ru-RU" smtClean="0"/>
              <a:t>10.02.2019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EAB9-D87A-44B9-98FA-64A33A9DE02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4269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5D57D-F98E-48CC-987C-D89E456B8376}" type="datetimeFigureOut">
              <a:rPr lang="ru-RU" smtClean="0"/>
              <a:t>10.02.2019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EAB9-D87A-44B9-98FA-64A33A9DE02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5110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5D57D-F98E-48CC-987C-D89E456B8376}" type="datetimeFigureOut">
              <a:rPr lang="ru-RU" smtClean="0"/>
              <a:t>10.02.2019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EAB9-D87A-44B9-98FA-64A33A9DE02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742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5D57D-F98E-48CC-987C-D89E456B8376}" type="datetimeFigureOut">
              <a:rPr lang="ru-RU" smtClean="0"/>
              <a:t>10.02.2019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EAB9-D87A-44B9-98FA-64A33A9DE02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0136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5D57D-F98E-48CC-987C-D89E456B8376}" type="datetimeFigureOut">
              <a:rPr lang="ru-RU" smtClean="0"/>
              <a:t>10.02.2019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EAB9-D87A-44B9-98FA-64A33A9DE02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7764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5D57D-F98E-48CC-987C-D89E456B8376}" type="datetimeFigureOut">
              <a:rPr lang="ru-RU" smtClean="0"/>
              <a:t>10.02.2019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EAB9-D87A-44B9-98FA-64A33A9DE02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5570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5D57D-F98E-48CC-987C-D89E456B8376}" type="datetimeFigureOut">
              <a:rPr lang="ru-RU" smtClean="0"/>
              <a:t>10.02.2019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EAB9-D87A-44B9-98FA-64A33A9DE02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7822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5D57D-F98E-48CC-987C-D89E456B8376}" type="datetimeFigureOut">
              <a:rPr lang="ru-RU" smtClean="0"/>
              <a:t>10.02.2019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EAB9-D87A-44B9-98FA-64A33A9DE02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208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5D57D-F98E-48CC-987C-D89E456B8376}" type="datetimeFigureOut">
              <a:rPr lang="ru-RU" smtClean="0"/>
              <a:t>10.02.2019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1EAB9-D87A-44B9-98FA-64A33A9DE02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8774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bklinkglobal.com/lc/#/main/course/BK003/learningactivity/BK003_B1100/ADAPTIVE/false/false/adaptive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13" Type="http://schemas.openxmlformats.org/officeDocument/2006/relationships/diagramLayout" Target="../diagrams/layout11.xml"/><Relationship Id="rId18" Type="http://schemas.openxmlformats.org/officeDocument/2006/relationships/diagramLayout" Target="../diagrams/layout12.xml"/><Relationship Id="rId26" Type="http://schemas.microsoft.com/office/2007/relationships/diagramDrawing" Target="../diagrams/drawing13.xml"/><Relationship Id="rId3" Type="http://schemas.openxmlformats.org/officeDocument/2006/relationships/diagramLayout" Target="../diagrams/layout9.xml"/><Relationship Id="rId21" Type="http://schemas.microsoft.com/office/2007/relationships/diagramDrawing" Target="../diagrams/drawing12.xml"/><Relationship Id="rId7" Type="http://schemas.openxmlformats.org/officeDocument/2006/relationships/diagramData" Target="../diagrams/data10.xml"/><Relationship Id="rId12" Type="http://schemas.openxmlformats.org/officeDocument/2006/relationships/diagramData" Target="../diagrams/data11.xml"/><Relationship Id="rId17" Type="http://schemas.openxmlformats.org/officeDocument/2006/relationships/diagramData" Target="../diagrams/data12.xml"/><Relationship Id="rId25" Type="http://schemas.openxmlformats.org/officeDocument/2006/relationships/diagramColors" Target="../diagrams/colors13.xml"/><Relationship Id="rId2" Type="http://schemas.openxmlformats.org/officeDocument/2006/relationships/diagramData" Target="../diagrams/data9.xml"/><Relationship Id="rId16" Type="http://schemas.microsoft.com/office/2007/relationships/diagramDrawing" Target="../diagrams/drawing11.xml"/><Relationship Id="rId20" Type="http://schemas.openxmlformats.org/officeDocument/2006/relationships/diagramColors" Target="../diagrams/colors1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24" Type="http://schemas.openxmlformats.org/officeDocument/2006/relationships/diagramQuickStyle" Target="../diagrams/quickStyle13.xml"/><Relationship Id="rId5" Type="http://schemas.openxmlformats.org/officeDocument/2006/relationships/diagramColors" Target="../diagrams/colors9.xml"/><Relationship Id="rId15" Type="http://schemas.openxmlformats.org/officeDocument/2006/relationships/diagramColors" Target="../diagrams/colors11.xml"/><Relationship Id="rId23" Type="http://schemas.openxmlformats.org/officeDocument/2006/relationships/diagramLayout" Target="../diagrams/layout13.xml"/><Relationship Id="rId10" Type="http://schemas.openxmlformats.org/officeDocument/2006/relationships/diagramColors" Target="../diagrams/colors10.xml"/><Relationship Id="rId19" Type="http://schemas.openxmlformats.org/officeDocument/2006/relationships/diagramQuickStyle" Target="../diagrams/quickStyle12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Relationship Id="rId14" Type="http://schemas.openxmlformats.org/officeDocument/2006/relationships/diagramQuickStyle" Target="../diagrams/quickStyle11.xml"/><Relationship Id="rId22" Type="http://schemas.openxmlformats.org/officeDocument/2006/relationships/diagramData" Target="../diagrams/data13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2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4.wmf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26" Type="http://schemas.microsoft.com/office/2007/relationships/diagramDrawing" Target="../diagrams/drawing5.xml"/><Relationship Id="rId39" Type="http://schemas.openxmlformats.org/officeDocument/2006/relationships/diagramQuickStyle" Target="../diagrams/quickStyle8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34" Type="http://schemas.openxmlformats.org/officeDocument/2006/relationships/diagramQuickStyle" Target="../diagrams/quickStyle7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5" Type="http://schemas.openxmlformats.org/officeDocument/2006/relationships/diagramColors" Target="../diagrams/colors5.xml"/><Relationship Id="rId33" Type="http://schemas.openxmlformats.org/officeDocument/2006/relationships/diagramLayout" Target="../diagrams/layout7.xml"/><Relationship Id="rId38" Type="http://schemas.openxmlformats.org/officeDocument/2006/relationships/diagramLayout" Target="../diagrams/layout8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29" Type="http://schemas.openxmlformats.org/officeDocument/2006/relationships/diagramQuickStyle" Target="../diagrams/quickStyle6.xml"/><Relationship Id="rId41" Type="http://schemas.microsoft.com/office/2007/relationships/diagramDrawing" Target="../diagrams/drawing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24" Type="http://schemas.openxmlformats.org/officeDocument/2006/relationships/diagramQuickStyle" Target="../diagrams/quickStyle5.xml"/><Relationship Id="rId32" Type="http://schemas.openxmlformats.org/officeDocument/2006/relationships/diagramData" Target="../diagrams/data7.xml"/><Relationship Id="rId37" Type="http://schemas.openxmlformats.org/officeDocument/2006/relationships/diagramData" Target="../diagrams/data8.xml"/><Relationship Id="rId40" Type="http://schemas.openxmlformats.org/officeDocument/2006/relationships/diagramColors" Target="../diagrams/colors8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23" Type="http://schemas.openxmlformats.org/officeDocument/2006/relationships/diagramLayout" Target="../diagrams/layout5.xml"/><Relationship Id="rId28" Type="http://schemas.openxmlformats.org/officeDocument/2006/relationships/diagramLayout" Target="../diagrams/layout6.xml"/><Relationship Id="rId36" Type="http://schemas.microsoft.com/office/2007/relationships/diagramDrawing" Target="../diagrams/drawing7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31" Type="http://schemas.microsoft.com/office/2007/relationships/diagramDrawing" Target="../diagrams/drawing6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diagramData" Target="../diagrams/data5.xml"/><Relationship Id="rId27" Type="http://schemas.openxmlformats.org/officeDocument/2006/relationships/diagramData" Target="../diagrams/data6.xml"/><Relationship Id="rId30" Type="http://schemas.openxmlformats.org/officeDocument/2006/relationships/diagramColors" Target="../diagrams/colors6.xml"/><Relationship Id="rId35" Type="http://schemas.openxmlformats.org/officeDocument/2006/relationships/diagramColors" Target="../diagrams/colors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png"/></Relationships>
</file>

<file path=ppt/slides/_rels/slide8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63"/>
          <a:stretch/>
        </p:blipFill>
        <p:spPr bwMode="auto">
          <a:xfrm>
            <a:off x="7967134" y="4607715"/>
            <a:ext cx="4232972" cy="2250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1440" y="1280160"/>
            <a:ext cx="11952514" cy="16981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7200" dirty="0" smtClean="0">
                <a:solidFill>
                  <a:srgbClr val="EE7700"/>
                </a:solidFill>
              </a:rPr>
              <a:t>	</a:t>
            </a:r>
            <a:r>
              <a:rPr lang="en-US" sz="6600" dirty="0" smtClean="0">
                <a:solidFill>
                  <a:srgbClr val="EE7700"/>
                </a:solidFill>
              </a:rPr>
              <a:t>BK-LINK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407979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Экран регистрации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148352" y="940527"/>
            <a:ext cx="3043648" cy="5917473"/>
          </a:xfrm>
          <a:prstGeom prst="rect">
            <a:avLst/>
          </a:prstGeom>
          <a:ln>
            <a:solidFill>
              <a:srgbClr val="EE77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4000" dirty="0" smtClean="0">
                <a:solidFill>
                  <a:srgbClr val="EC6B01"/>
                </a:solidFill>
              </a:rPr>
              <a:t>Нажмите символ «Добавить» для регистрации нового сотрудника.</a:t>
            </a:r>
            <a:endParaRPr lang="ru-RU" sz="4000" dirty="0">
              <a:solidFill>
                <a:srgbClr val="EC6B0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" t="2141"/>
          <a:stretch/>
        </p:blipFill>
        <p:spPr>
          <a:xfrm>
            <a:off x="-1" y="940527"/>
            <a:ext cx="9148353" cy="4235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3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/>
              <a:t>Регистрация нового </a:t>
            </a:r>
            <a:r>
              <a:rPr lang="ru-RU" sz="4800" dirty="0" smtClean="0"/>
              <a:t>пользователя</a:t>
            </a:r>
            <a:endParaRPr lang="ru-RU" sz="4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7" b="1836"/>
          <a:stretch/>
        </p:blipFill>
        <p:spPr>
          <a:xfrm>
            <a:off x="1343874" y="1293223"/>
            <a:ext cx="9269119" cy="53515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12987" y="1436914"/>
            <a:ext cx="5557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 smtClean="0">
                <a:solidFill>
                  <a:srgbClr val="C00000"/>
                </a:solidFill>
              </a:rPr>
              <a:t>Имя и Отчество </a:t>
            </a:r>
            <a:r>
              <a:rPr lang="ru-RU" dirty="0" smtClean="0">
                <a:solidFill>
                  <a:srgbClr val="EE7700"/>
                </a:solidFill>
              </a:rPr>
              <a:t>сотрудника русскими буквами через пробел</a:t>
            </a:r>
            <a:endParaRPr lang="ru-RU" dirty="0">
              <a:solidFill>
                <a:srgbClr val="EE77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70663" y="2127767"/>
            <a:ext cx="3733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EE7700"/>
                </a:solidFill>
              </a:rPr>
              <a:t>Фамилия сотрудника русскими буквами</a:t>
            </a:r>
            <a:endParaRPr lang="ru-RU" dirty="0">
              <a:solidFill>
                <a:srgbClr val="EE77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70662" y="2834947"/>
            <a:ext cx="3480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 smtClean="0">
                <a:solidFill>
                  <a:srgbClr val="C00000"/>
                </a:solidFill>
              </a:rPr>
              <a:t>Табельный номер </a:t>
            </a:r>
            <a:r>
              <a:rPr lang="ru-RU" dirty="0" smtClean="0">
                <a:solidFill>
                  <a:srgbClr val="EE7700"/>
                </a:solidFill>
              </a:rPr>
              <a:t>сотрудника из </a:t>
            </a:r>
            <a:r>
              <a:rPr lang="en-US" dirty="0" smtClean="0">
                <a:solidFill>
                  <a:srgbClr val="EE7700"/>
                </a:solidFill>
              </a:rPr>
              <a:t>DAX</a:t>
            </a:r>
            <a:endParaRPr lang="ru-RU" dirty="0">
              <a:solidFill>
                <a:srgbClr val="EE77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70662" y="3501153"/>
            <a:ext cx="5052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EE7700"/>
                </a:solidFill>
              </a:rPr>
              <a:t>Личная электронная почта сотрудника, если актуально</a:t>
            </a:r>
            <a:endParaRPr lang="ru-RU" dirty="0">
              <a:solidFill>
                <a:srgbClr val="EE77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70662" y="4217518"/>
            <a:ext cx="4286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EE7700"/>
                </a:solidFill>
              </a:rPr>
              <a:t>Выберите должность из выпадающего списка</a:t>
            </a:r>
            <a:endParaRPr lang="ru-RU" dirty="0">
              <a:solidFill>
                <a:srgbClr val="EE77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425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Регистрация нового пользователя</a:t>
            </a:r>
            <a:endParaRPr lang="ru-RU" sz="4800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217057" y="1944032"/>
            <a:ext cx="3955834" cy="828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EC6B01"/>
                </a:solidFill>
              </a:rPr>
              <a:t>Менеджер ресторана</a:t>
            </a:r>
            <a:endParaRPr lang="ru-RU" dirty="0">
              <a:solidFill>
                <a:srgbClr val="EC6B0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17057" y="2886364"/>
            <a:ext cx="3955834" cy="828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EC6B01"/>
                </a:solidFill>
              </a:rPr>
              <a:t>Менеджер</a:t>
            </a:r>
            <a:endParaRPr lang="ru-RU" dirty="0">
              <a:solidFill>
                <a:srgbClr val="EC6B0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17058" y="1008499"/>
            <a:ext cx="3955833" cy="82800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EC6B01"/>
                </a:solidFill>
              </a:rPr>
              <a:t>Должность в </a:t>
            </a:r>
            <a:r>
              <a:rPr lang="en-US" dirty="0" smtClean="0">
                <a:solidFill>
                  <a:srgbClr val="EC6B01"/>
                </a:solidFill>
              </a:rPr>
              <a:t>BK-Link</a:t>
            </a:r>
            <a:endParaRPr lang="ru-RU" dirty="0">
              <a:solidFill>
                <a:srgbClr val="EC6B0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17057" y="3847483"/>
            <a:ext cx="3955834" cy="828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EC6B01"/>
                </a:solidFill>
              </a:rPr>
              <a:t>Руководитель смены</a:t>
            </a:r>
            <a:endParaRPr lang="ru-RU" dirty="0">
              <a:solidFill>
                <a:srgbClr val="EC6B0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17057" y="4816813"/>
            <a:ext cx="3955834" cy="828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EC6B01"/>
                </a:solidFill>
              </a:rPr>
              <a:t>Менеджер, проходящий обучение</a:t>
            </a:r>
            <a:endParaRPr lang="ru-RU" dirty="0">
              <a:solidFill>
                <a:srgbClr val="EC6B0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17057" y="5786143"/>
            <a:ext cx="3955834" cy="828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EC6B01"/>
                </a:solidFill>
              </a:rPr>
              <a:t>Член бригады ресторана</a:t>
            </a:r>
            <a:endParaRPr lang="ru-RU" dirty="0">
              <a:solidFill>
                <a:srgbClr val="EC6B0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57109" y="1008499"/>
            <a:ext cx="4284617" cy="82800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EC6B01"/>
                </a:solidFill>
              </a:rPr>
              <a:t>Должность в </a:t>
            </a:r>
            <a:r>
              <a:rPr lang="en-US" dirty="0" smtClean="0">
                <a:solidFill>
                  <a:srgbClr val="EC6B01"/>
                </a:solidFill>
              </a:rPr>
              <a:t>BK RUS</a:t>
            </a:r>
            <a:endParaRPr lang="ru-RU" dirty="0">
              <a:solidFill>
                <a:srgbClr val="EC6B0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257107" y="1944032"/>
            <a:ext cx="4284619" cy="828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EC6B01"/>
                </a:solidFill>
              </a:rPr>
              <a:t>Директор ресторана</a:t>
            </a:r>
            <a:endParaRPr lang="ru-RU" dirty="0">
              <a:solidFill>
                <a:srgbClr val="EC6B0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257108" y="2886364"/>
            <a:ext cx="4284618" cy="828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EC6B01"/>
                </a:solidFill>
              </a:rPr>
              <a:t>Заместитель директора</a:t>
            </a:r>
            <a:endParaRPr lang="ru-RU" dirty="0">
              <a:solidFill>
                <a:srgbClr val="EC6B0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257108" y="3847483"/>
            <a:ext cx="4284618" cy="828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EC6B01"/>
                </a:solidFill>
              </a:rPr>
              <a:t>Менеджер смены</a:t>
            </a:r>
            <a:endParaRPr lang="ru-RU" dirty="0">
              <a:solidFill>
                <a:srgbClr val="EC6B0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257108" y="4816813"/>
            <a:ext cx="4284617" cy="828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EC6B01"/>
                </a:solidFill>
              </a:rPr>
              <a:t>Менеджер-стажёр</a:t>
            </a:r>
            <a:endParaRPr lang="ru-RU" dirty="0">
              <a:solidFill>
                <a:srgbClr val="EC6B0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257109" y="5786143"/>
            <a:ext cx="4284617" cy="828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EC6B01"/>
                </a:solidFill>
              </a:rPr>
              <a:t>Член бригады</a:t>
            </a:r>
            <a:endParaRPr lang="ru-RU" dirty="0">
              <a:solidFill>
                <a:srgbClr val="EC6B01"/>
              </a:solidFill>
            </a:endParaRPr>
          </a:p>
        </p:txBody>
      </p:sp>
      <p:cxnSp>
        <p:nvCxnSpPr>
          <p:cNvPr id="4" name="Прямая со стрелкой 3"/>
          <p:cNvCxnSpPr>
            <a:stCxn id="2" idx="3"/>
            <a:endCxn id="13" idx="1"/>
          </p:cNvCxnSpPr>
          <p:nvPr/>
        </p:nvCxnSpPr>
        <p:spPr>
          <a:xfrm>
            <a:off x="5172891" y="2358032"/>
            <a:ext cx="108421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5" idx="3"/>
            <a:endCxn id="14" idx="1"/>
          </p:cNvCxnSpPr>
          <p:nvPr/>
        </p:nvCxnSpPr>
        <p:spPr>
          <a:xfrm>
            <a:off x="5172891" y="3300364"/>
            <a:ext cx="108421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7" idx="3"/>
            <a:endCxn id="15" idx="1"/>
          </p:cNvCxnSpPr>
          <p:nvPr/>
        </p:nvCxnSpPr>
        <p:spPr>
          <a:xfrm>
            <a:off x="5172891" y="4261483"/>
            <a:ext cx="108421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8" idx="3"/>
            <a:endCxn id="16" idx="1"/>
          </p:cNvCxnSpPr>
          <p:nvPr/>
        </p:nvCxnSpPr>
        <p:spPr>
          <a:xfrm>
            <a:off x="5172891" y="5230813"/>
            <a:ext cx="108421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9" idx="3"/>
            <a:endCxn id="17" idx="1"/>
          </p:cNvCxnSpPr>
          <p:nvPr/>
        </p:nvCxnSpPr>
        <p:spPr>
          <a:xfrm>
            <a:off x="5172891" y="6200143"/>
            <a:ext cx="108421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4529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7" grpId="2" animBg="1"/>
      <p:bldP spid="8" grpId="0" animBg="1"/>
      <p:bldP spid="9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/>
              <a:t>Регистрация нового </a:t>
            </a:r>
            <a:r>
              <a:rPr lang="ru-RU" sz="4800" dirty="0" smtClean="0"/>
              <a:t>пользователя</a:t>
            </a:r>
            <a:endParaRPr lang="ru-RU" sz="4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7" b="1836"/>
          <a:stretch/>
        </p:blipFill>
        <p:spPr>
          <a:xfrm>
            <a:off x="1343874" y="1293223"/>
            <a:ext cx="9269119" cy="53515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12987" y="1436914"/>
            <a:ext cx="5557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 smtClean="0">
                <a:solidFill>
                  <a:srgbClr val="C00000"/>
                </a:solidFill>
              </a:rPr>
              <a:t>Имя и Отчество </a:t>
            </a:r>
            <a:r>
              <a:rPr lang="ru-RU" dirty="0" smtClean="0">
                <a:solidFill>
                  <a:srgbClr val="EE7700"/>
                </a:solidFill>
              </a:rPr>
              <a:t>сотрудника русскими буквами через пробел</a:t>
            </a:r>
            <a:endParaRPr lang="ru-RU" dirty="0">
              <a:solidFill>
                <a:srgbClr val="EE77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70663" y="2127767"/>
            <a:ext cx="3733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EE7700"/>
                </a:solidFill>
              </a:rPr>
              <a:t>Фамилия сотрудника русскими буквами</a:t>
            </a:r>
            <a:endParaRPr lang="ru-RU" dirty="0">
              <a:solidFill>
                <a:srgbClr val="EE77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70662" y="2834947"/>
            <a:ext cx="3480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 smtClean="0">
                <a:solidFill>
                  <a:srgbClr val="C00000"/>
                </a:solidFill>
              </a:rPr>
              <a:t>Табельный номер </a:t>
            </a:r>
            <a:r>
              <a:rPr lang="ru-RU" dirty="0" smtClean="0">
                <a:solidFill>
                  <a:srgbClr val="EE7700"/>
                </a:solidFill>
              </a:rPr>
              <a:t>сотрудника из </a:t>
            </a:r>
            <a:r>
              <a:rPr lang="en-US" dirty="0" smtClean="0">
                <a:solidFill>
                  <a:srgbClr val="EE7700"/>
                </a:solidFill>
              </a:rPr>
              <a:t>DAX</a:t>
            </a:r>
            <a:endParaRPr lang="ru-RU" dirty="0">
              <a:solidFill>
                <a:srgbClr val="EE77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70662" y="3501153"/>
            <a:ext cx="5052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EE7700"/>
                </a:solidFill>
              </a:rPr>
              <a:t>Личная электронная почта сотрудника, если актуально</a:t>
            </a:r>
            <a:endParaRPr lang="ru-RU" dirty="0">
              <a:solidFill>
                <a:srgbClr val="EE77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70662" y="4217518"/>
            <a:ext cx="4286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EE7700"/>
                </a:solidFill>
              </a:rPr>
              <a:t>Выберите должность из выпадающего списка</a:t>
            </a:r>
            <a:endParaRPr lang="ru-RU" dirty="0">
              <a:solidFill>
                <a:srgbClr val="EE77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70662" y="4892910"/>
            <a:ext cx="4378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EE7700"/>
                </a:solidFill>
              </a:rPr>
              <a:t>Стартовый пароль всем сотрудникам «</a:t>
            </a:r>
            <a:r>
              <a:rPr lang="ru-RU" u="sng" dirty="0" smtClean="0">
                <a:solidFill>
                  <a:srgbClr val="C00000"/>
                </a:solidFill>
              </a:rPr>
              <a:t>1234))))</a:t>
            </a:r>
            <a:r>
              <a:rPr lang="ru-RU" dirty="0" smtClean="0">
                <a:solidFill>
                  <a:srgbClr val="EE7700"/>
                </a:solidFill>
              </a:rPr>
              <a:t>»</a:t>
            </a:r>
            <a:endParaRPr lang="ru-RU" dirty="0">
              <a:solidFill>
                <a:srgbClr val="EE77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70662" y="5584195"/>
            <a:ext cx="1784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EE7700"/>
                </a:solidFill>
              </a:rPr>
              <a:t>Повторите пароль</a:t>
            </a:r>
            <a:endParaRPr lang="ru-RU" dirty="0">
              <a:solidFill>
                <a:srgbClr val="EE77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70663" y="6275481"/>
            <a:ext cx="3897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EE7700"/>
                </a:solidFill>
              </a:rPr>
              <a:t>Номер ресторана, где работает сотрудник</a:t>
            </a:r>
            <a:endParaRPr lang="ru-RU" dirty="0">
              <a:solidFill>
                <a:srgbClr val="EE77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548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Регистрация нового пользователя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5412513"/>
            <a:ext cx="12192001" cy="1445487"/>
          </a:xfrm>
          <a:prstGeom prst="rect">
            <a:avLst/>
          </a:prstGeom>
          <a:ln>
            <a:solidFill>
              <a:srgbClr val="EE77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4000" dirty="0" smtClean="0">
                <a:solidFill>
                  <a:srgbClr val="E7131C"/>
                </a:solidFill>
              </a:rPr>
              <a:t>После внесенных данных, нажмите на символ «сохранить».</a:t>
            </a:r>
            <a:endParaRPr lang="ru-RU" sz="4000" dirty="0">
              <a:solidFill>
                <a:srgbClr val="E7131C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" t="13237" b="31380"/>
          <a:stretch/>
        </p:blipFill>
        <p:spPr>
          <a:xfrm>
            <a:off x="0" y="940527"/>
            <a:ext cx="12192001" cy="2397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52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Изменение данных профиля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148352" y="940527"/>
            <a:ext cx="3043648" cy="5917473"/>
          </a:xfrm>
          <a:prstGeom prst="rect">
            <a:avLst/>
          </a:prstGeom>
          <a:ln>
            <a:solidFill>
              <a:srgbClr val="EE77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400" dirty="0" smtClean="0">
                <a:solidFill>
                  <a:srgbClr val="E7131C"/>
                </a:solidFill>
              </a:rPr>
              <a:t>В профиле сотрудника можно скорректировать данные по вкладкам: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400" dirty="0" smtClean="0">
                <a:solidFill>
                  <a:srgbClr val="E7131C"/>
                </a:solidFill>
              </a:rPr>
              <a:t>«профиль», «безопасность»,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400" dirty="0" smtClean="0">
                <a:solidFill>
                  <a:srgbClr val="E7131C"/>
                </a:solidFill>
              </a:rPr>
              <a:t>«местоположение»</a:t>
            </a:r>
            <a:endParaRPr lang="ru-RU" sz="2400" dirty="0">
              <a:solidFill>
                <a:srgbClr val="E7131C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" t="2015"/>
          <a:stretch/>
        </p:blipFill>
        <p:spPr>
          <a:xfrm>
            <a:off x="0" y="940527"/>
            <a:ext cx="9148352" cy="4446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62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63"/>
          <a:stretch/>
        </p:blipFill>
        <p:spPr bwMode="auto">
          <a:xfrm>
            <a:off x="7967134" y="4607715"/>
            <a:ext cx="4232972" cy="2250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503" y="1280160"/>
            <a:ext cx="11952514" cy="16981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smtClean="0">
                <a:solidFill>
                  <a:srgbClr val="EE7700"/>
                </a:solidFill>
              </a:rPr>
              <a:t>Персонализация ресторана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405843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Выберите свой ресторан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148352" y="940527"/>
            <a:ext cx="3043648" cy="591747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3200" dirty="0">
                <a:solidFill>
                  <a:srgbClr val="EE7700"/>
                </a:solidFill>
              </a:rPr>
              <a:t>Все рестораны 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3200" dirty="0">
                <a:solidFill>
                  <a:srgbClr val="EE7700"/>
                </a:solidFill>
              </a:rPr>
              <a:t>в программе под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3200" dirty="0">
                <a:solidFill>
                  <a:srgbClr val="EE7700"/>
                </a:solidFill>
              </a:rPr>
              <a:t>европейскими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3200" dirty="0">
                <a:solidFill>
                  <a:srgbClr val="EE7700"/>
                </a:solidFill>
              </a:rPr>
              <a:t> номерами.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90" r="78459"/>
          <a:stretch/>
        </p:blipFill>
        <p:spPr>
          <a:xfrm>
            <a:off x="139342" y="1358537"/>
            <a:ext cx="1886405" cy="508145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" t="2394" r="11614" b="43173"/>
          <a:stretch/>
        </p:blipFill>
        <p:spPr>
          <a:xfrm>
            <a:off x="2157045" y="1358537"/>
            <a:ext cx="6832210" cy="27492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04397" y="5306518"/>
            <a:ext cx="846577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EC6B01"/>
                </a:solidFill>
              </a:rPr>
              <a:t>В поле «</a:t>
            </a:r>
            <a:r>
              <a:rPr lang="ru-RU" sz="2800" u="sng" dirty="0" smtClean="0">
                <a:solidFill>
                  <a:srgbClr val="EC6B01"/>
                </a:solidFill>
              </a:rPr>
              <a:t>МЕСТОПОЛ</a:t>
            </a:r>
            <a:r>
              <a:rPr lang="ru-RU" sz="2800" dirty="0" smtClean="0">
                <a:solidFill>
                  <a:srgbClr val="EC6B01"/>
                </a:solidFill>
              </a:rPr>
              <a:t>.» введите </a:t>
            </a:r>
            <a:r>
              <a:rPr lang="ru-RU" sz="2800" dirty="0" smtClean="0">
                <a:solidFill>
                  <a:srgbClr val="C00000"/>
                </a:solidFill>
              </a:rPr>
              <a:t>европейский номер ресторана</a:t>
            </a:r>
            <a:r>
              <a:rPr lang="ru-RU" sz="2800" dirty="0" smtClean="0">
                <a:solidFill>
                  <a:srgbClr val="EC6B01"/>
                </a:solidFill>
              </a:rPr>
              <a:t>.</a:t>
            </a:r>
          </a:p>
          <a:p>
            <a:pPr algn="ctr"/>
            <a:r>
              <a:rPr lang="ru-RU" sz="2800" dirty="0" smtClean="0">
                <a:solidFill>
                  <a:srgbClr val="EC6B01"/>
                </a:solidFill>
              </a:rPr>
              <a:t> Нажмите кнопку «</a:t>
            </a:r>
            <a:r>
              <a:rPr lang="ru-RU" sz="2800" u="sng" dirty="0" smtClean="0">
                <a:solidFill>
                  <a:srgbClr val="EC6B01"/>
                </a:solidFill>
              </a:rPr>
              <a:t>ИСКАТЬ</a:t>
            </a:r>
            <a:r>
              <a:rPr lang="ru-RU" sz="2800" dirty="0" smtClean="0">
                <a:solidFill>
                  <a:srgbClr val="EC6B01"/>
                </a:solidFill>
              </a:rPr>
              <a:t>».</a:t>
            </a:r>
            <a:endParaRPr lang="ru-RU" sz="2800" dirty="0">
              <a:solidFill>
                <a:srgbClr val="EC6B0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074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Откройте экран корректировки данных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5412513"/>
            <a:ext cx="12192001" cy="144548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u-RU" sz="3200" dirty="0">
                <a:solidFill>
                  <a:srgbClr val="EE7700"/>
                </a:solidFill>
              </a:rPr>
              <a:t>Нажмите на символ «ПРОСМОТР" </a:t>
            </a:r>
            <a:br>
              <a:rPr lang="ru-RU" sz="3200" dirty="0">
                <a:solidFill>
                  <a:srgbClr val="EE7700"/>
                </a:solidFill>
              </a:rPr>
            </a:br>
            <a:r>
              <a:rPr lang="ru-RU" sz="3200" dirty="0">
                <a:solidFill>
                  <a:srgbClr val="EE7700"/>
                </a:solidFill>
              </a:rPr>
              <a:t>(на рисунке отмечено </a:t>
            </a:r>
            <a:r>
              <a:rPr lang="ru-RU" sz="3200" dirty="0" smtClean="0">
                <a:solidFill>
                  <a:srgbClr val="EE7700"/>
                </a:solidFill>
              </a:rPr>
              <a:t>красным прямоугольником).</a:t>
            </a:r>
            <a:endParaRPr lang="ru-RU" sz="3200" dirty="0">
              <a:solidFill>
                <a:srgbClr val="EE77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2" t="6330" r="1000" b="1417"/>
          <a:stretch/>
        </p:blipFill>
        <p:spPr>
          <a:xfrm>
            <a:off x="1195754" y="822960"/>
            <a:ext cx="9818410" cy="4474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465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Вкладки с данными о ресторанах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-2" y="3213467"/>
            <a:ext cx="12192001" cy="146304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4000" dirty="0" smtClean="0">
                <a:solidFill>
                  <a:srgbClr val="EE7700"/>
                </a:solidFill>
              </a:rPr>
              <a:t>5 вкладок для корректировки данных: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endParaRPr lang="ru-RU" sz="4000" dirty="0" smtClean="0">
              <a:solidFill>
                <a:srgbClr val="EE7700"/>
              </a:solidFill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4000" dirty="0" smtClean="0">
                <a:solidFill>
                  <a:srgbClr val="EE7700"/>
                </a:solidFill>
              </a:rPr>
              <a:t>"ПОДРОБНОСТИ</a:t>
            </a:r>
            <a:r>
              <a:rPr lang="ru-RU" sz="4000" dirty="0">
                <a:solidFill>
                  <a:srgbClr val="EE7700"/>
                </a:solidFill>
              </a:rPr>
              <a:t>", "АТРБУТЫ", "ЧАСЫ РАБОТЫ", "ОБОРУДОВАНИЕ", "ПОЗИЦИИ В МЕНЮ".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0" r="22261" b="86684"/>
          <a:stretch/>
        </p:blipFill>
        <p:spPr>
          <a:xfrm>
            <a:off x="3705" y="940527"/>
            <a:ext cx="12188295" cy="133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345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/>
              <a:t>«</a:t>
            </a:r>
            <a:r>
              <a:rPr lang="en-US" sz="4800" dirty="0"/>
              <a:t>BK GURU. </a:t>
            </a:r>
            <a:r>
              <a:rPr lang="ru-RU" sz="4800" dirty="0"/>
              <a:t>Введение</a:t>
            </a:r>
            <a:r>
              <a:rPr lang="ru-RU" sz="4800" dirty="0" smtClean="0"/>
              <a:t>»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5412513"/>
            <a:ext cx="12192001" cy="144548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4000" dirty="0">
                <a:solidFill>
                  <a:srgbClr val="EE7700"/>
                </a:solidFill>
              </a:rPr>
              <a:t>Для начала работы – просмотрите обучающее </a:t>
            </a:r>
            <a:r>
              <a:rPr lang="ru-RU" sz="4000" dirty="0" smtClean="0">
                <a:solidFill>
                  <a:srgbClr val="EE7700"/>
                </a:solidFill>
              </a:rPr>
              <a:t>видео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4000" dirty="0" smtClean="0">
                <a:solidFill>
                  <a:srgbClr val="EE7700"/>
                </a:solidFill>
              </a:rPr>
              <a:t> </a:t>
            </a:r>
            <a:r>
              <a:rPr lang="ru-RU" sz="4000" dirty="0">
                <a:solidFill>
                  <a:srgbClr val="EE7700"/>
                </a:solidFill>
              </a:rPr>
              <a:t>(на картинке в красном прямоугольнике).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32" b="49030"/>
          <a:stretch/>
        </p:blipFill>
        <p:spPr>
          <a:xfrm>
            <a:off x="261906" y="940526"/>
            <a:ext cx="3447945" cy="44719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" t="849" r="42940" b="7647"/>
          <a:stretch/>
        </p:blipFill>
        <p:spPr>
          <a:xfrm>
            <a:off x="4282313" y="940526"/>
            <a:ext cx="7601138" cy="443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155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Вкладка «ПОДРОБНОСТИ»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5412513"/>
            <a:ext cx="12192001" cy="144548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3200" dirty="0" smtClean="0">
                <a:solidFill>
                  <a:srgbClr val="EE7700"/>
                </a:solidFill>
              </a:rPr>
              <a:t>Вкладка заполняется </a:t>
            </a:r>
            <a:r>
              <a:rPr lang="ru-RU" sz="3200" dirty="0">
                <a:solidFill>
                  <a:srgbClr val="EE7700"/>
                </a:solidFill>
              </a:rPr>
              <a:t>автоматически</a:t>
            </a:r>
            <a:r>
              <a:rPr lang="ru-RU" sz="3200" dirty="0" smtClean="0">
                <a:solidFill>
                  <a:srgbClr val="EE7700"/>
                </a:solidFill>
              </a:rPr>
              <a:t>.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3200" dirty="0" smtClean="0">
                <a:solidFill>
                  <a:srgbClr val="EE7700"/>
                </a:solidFill>
              </a:rPr>
              <a:t> </a:t>
            </a:r>
            <a:r>
              <a:rPr lang="ru-RU" sz="3200" dirty="0">
                <a:solidFill>
                  <a:srgbClr val="EE7700"/>
                </a:solidFill>
              </a:rPr>
              <a:t>Проверьте актуальность данных.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t="2584" r="2402" b="28388"/>
          <a:stretch/>
        </p:blipFill>
        <p:spPr>
          <a:xfrm>
            <a:off x="0" y="927463"/>
            <a:ext cx="12200709" cy="384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5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Вкладка «АТРИБУТЫ»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5412513"/>
            <a:ext cx="12192001" cy="144548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u-RU" sz="3200" dirty="0">
                <a:solidFill>
                  <a:srgbClr val="EE7700"/>
                </a:solidFill>
              </a:rPr>
              <a:t>Откройте окно редактирования, нажав на символ «ДОБАВИТЬ</a:t>
            </a:r>
            <a:r>
              <a:rPr lang="ru-RU" sz="3200" dirty="0" smtClean="0">
                <a:solidFill>
                  <a:srgbClr val="EE7700"/>
                </a:solidFill>
              </a:rPr>
              <a:t>».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" t="3267" r="357" b="-7976"/>
          <a:stretch/>
        </p:blipFill>
        <p:spPr>
          <a:xfrm>
            <a:off x="4595" y="940527"/>
            <a:ext cx="12187405" cy="4541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293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Вкладка «АТРИБУТЫ»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5412513"/>
            <a:ext cx="12192001" cy="144548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u-RU" sz="3200" dirty="0" smtClean="0">
                <a:solidFill>
                  <a:srgbClr val="EE7700"/>
                </a:solidFill>
              </a:rPr>
              <a:t>Выберите атрибут из выпадающего списка.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u-RU" sz="3200" dirty="0" smtClean="0">
                <a:solidFill>
                  <a:srgbClr val="EE7700"/>
                </a:solidFill>
              </a:rPr>
              <a:t>Сохраните его, нажав на символ «Сохранить».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2" t="5671" b="11946"/>
          <a:stretch/>
        </p:blipFill>
        <p:spPr>
          <a:xfrm>
            <a:off x="-3859" y="914400"/>
            <a:ext cx="12195859" cy="352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625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Вкладка «ЧАСЫ РАБОТЫ»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5412513"/>
            <a:ext cx="12192001" cy="144548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u-RU" sz="3200" dirty="0">
                <a:solidFill>
                  <a:srgbClr val="EE7700"/>
                </a:solidFill>
              </a:rPr>
              <a:t>Откройте окно редактирования, нажав на символ «</a:t>
            </a:r>
            <a:r>
              <a:rPr lang="ru-RU" sz="3200" dirty="0" smtClean="0">
                <a:solidFill>
                  <a:srgbClr val="EE7700"/>
                </a:solidFill>
              </a:rPr>
              <a:t>РЕДАКТИРОВАТЬ».</a:t>
            </a:r>
            <a:endParaRPr lang="ru-RU" sz="3200" dirty="0">
              <a:solidFill>
                <a:srgbClr val="EE77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" t="2713" r="710" b="22355"/>
          <a:stretch/>
        </p:blipFill>
        <p:spPr>
          <a:xfrm>
            <a:off x="-2" y="940527"/>
            <a:ext cx="12192001" cy="410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478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" t="2712" r="710" b="41446"/>
          <a:stretch/>
        </p:blipFill>
        <p:spPr>
          <a:xfrm>
            <a:off x="-2" y="940527"/>
            <a:ext cx="12192001" cy="305670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Вкладка «ЧАСЫ РАБОТЫ»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4428309"/>
            <a:ext cx="12192001" cy="242969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u-RU" sz="2400" dirty="0">
                <a:solidFill>
                  <a:srgbClr val="EE7700"/>
                </a:solidFill>
              </a:rPr>
              <a:t>Время прибытия - </a:t>
            </a:r>
            <a:r>
              <a:rPr lang="ru-RU" sz="2400" dirty="0" smtClean="0">
                <a:solidFill>
                  <a:srgbClr val="EE7700"/>
                </a:solidFill>
              </a:rPr>
              <a:t>время</a:t>
            </a:r>
            <a:r>
              <a:rPr lang="ru-RU" sz="2400" dirty="0">
                <a:solidFill>
                  <a:srgbClr val="EE7700"/>
                </a:solidFill>
              </a:rPr>
              <a:t>, когда приходит МС</a:t>
            </a:r>
            <a:r>
              <a:rPr lang="ru-RU" sz="2400" dirty="0" smtClean="0">
                <a:solidFill>
                  <a:srgbClr val="EE7700"/>
                </a:solidFill>
              </a:rPr>
              <a:t>.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u-RU" sz="2400" dirty="0" smtClean="0">
                <a:solidFill>
                  <a:srgbClr val="EE7700"/>
                </a:solidFill>
              </a:rPr>
              <a:t> </a:t>
            </a:r>
            <a:r>
              <a:rPr lang="ru-RU" sz="2400" dirty="0">
                <a:solidFill>
                  <a:srgbClr val="EE7700"/>
                </a:solidFill>
              </a:rPr>
              <a:t>Время открытия/закрытия - </a:t>
            </a:r>
            <a:r>
              <a:rPr lang="ru-RU" sz="2400" dirty="0" smtClean="0">
                <a:solidFill>
                  <a:srgbClr val="EE7700"/>
                </a:solidFill>
              </a:rPr>
              <a:t>время работы </a:t>
            </a:r>
            <a:r>
              <a:rPr lang="ru-RU" sz="2400" dirty="0">
                <a:solidFill>
                  <a:srgbClr val="EE7700"/>
                </a:solidFill>
              </a:rPr>
              <a:t>ресторана для </a:t>
            </a:r>
            <a:r>
              <a:rPr lang="ru-RU" sz="2400" dirty="0" smtClean="0">
                <a:solidFill>
                  <a:srgbClr val="EE7700"/>
                </a:solidFill>
              </a:rPr>
              <a:t>Гостей. 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u-RU" sz="2400" dirty="0" smtClean="0">
                <a:solidFill>
                  <a:srgbClr val="EE7700"/>
                </a:solidFill>
              </a:rPr>
              <a:t>На </a:t>
            </a:r>
            <a:r>
              <a:rPr lang="ru-RU" sz="2400" dirty="0">
                <a:solidFill>
                  <a:srgbClr val="EE7700"/>
                </a:solidFill>
              </a:rPr>
              <a:t>основе этих данных </a:t>
            </a:r>
            <a:r>
              <a:rPr lang="ru-RU" sz="2400" dirty="0" smtClean="0">
                <a:solidFill>
                  <a:srgbClr val="EE7700"/>
                </a:solidFill>
              </a:rPr>
              <a:t>формируются </a:t>
            </a:r>
            <a:r>
              <a:rPr lang="ru-RU" sz="2400" dirty="0">
                <a:solidFill>
                  <a:srgbClr val="EE7700"/>
                </a:solidFill>
              </a:rPr>
              <a:t>чек-листы </a:t>
            </a:r>
            <a:r>
              <a:rPr lang="ru-RU" sz="2400" dirty="0" smtClean="0">
                <a:solidFill>
                  <a:srgbClr val="EE7700"/>
                </a:solidFill>
              </a:rPr>
              <a:t>открытия/закрытия </a:t>
            </a:r>
            <a:r>
              <a:rPr lang="ru-RU" sz="2400" dirty="0">
                <a:solidFill>
                  <a:srgbClr val="EE7700"/>
                </a:solidFill>
              </a:rPr>
              <a:t>ресторана </a:t>
            </a:r>
            <a:r>
              <a:rPr lang="ru-RU" sz="2400" dirty="0" smtClean="0">
                <a:solidFill>
                  <a:srgbClr val="EE7700"/>
                </a:solidFill>
              </a:rPr>
              <a:t>(</a:t>
            </a:r>
            <a:r>
              <a:rPr lang="en-US" sz="2400" dirty="0" smtClean="0">
                <a:solidFill>
                  <a:srgbClr val="EE7700"/>
                </a:solidFill>
              </a:rPr>
              <a:t>Restaurant</a:t>
            </a:r>
            <a:r>
              <a:rPr lang="ru-RU" sz="2400" dirty="0" smtClean="0">
                <a:solidFill>
                  <a:srgbClr val="EE7700"/>
                </a:solidFill>
              </a:rPr>
              <a:t> </a:t>
            </a:r>
            <a:r>
              <a:rPr lang="ru-RU" sz="2400" dirty="0" err="1">
                <a:solidFill>
                  <a:srgbClr val="EE7700"/>
                </a:solidFill>
              </a:rPr>
              <a:t>Routines</a:t>
            </a:r>
            <a:r>
              <a:rPr lang="ru-RU" sz="2400" dirty="0" smtClean="0">
                <a:solidFill>
                  <a:srgbClr val="EE7700"/>
                </a:solidFill>
              </a:rPr>
              <a:t>).</a:t>
            </a:r>
            <a:endParaRPr lang="ru-RU" sz="2400" dirty="0">
              <a:solidFill>
                <a:srgbClr val="EE77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68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Круглосуточные рестораны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148352" y="940527"/>
            <a:ext cx="3043648" cy="5917473"/>
          </a:xfrm>
          <a:prstGeom prst="rect">
            <a:avLst/>
          </a:prstGeom>
          <a:ln>
            <a:solidFill>
              <a:srgbClr val="EE77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solidFill>
                  <a:srgbClr val="E7131C"/>
                </a:solidFill>
              </a:rPr>
              <a:t>Пример ресторана, работающего с техническим перерывом с 4:00 до 6:00.</a:t>
            </a:r>
            <a:endParaRPr lang="ru-RU" sz="2800" dirty="0">
              <a:solidFill>
                <a:srgbClr val="E7131C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18735" r="17149" b="12481"/>
          <a:stretch/>
        </p:blipFill>
        <p:spPr>
          <a:xfrm>
            <a:off x="-1" y="940527"/>
            <a:ext cx="9121865" cy="55031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12838" y="1136468"/>
            <a:ext cx="5766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EC6B01"/>
                </a:solidFill>
              </a:rPr>
              <a:t>Вы можете скопировать часы работы для другого дня недели</a:t>
            </a:r>
            <a:endParaRPr lang="ru-RU" dirty="0">
              <a:solidFill>
                <a:srgbClr val="EC6B0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850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Вкладка </a:t>
            </a:r>
            <a:r>
              <a:rPr lang="ru-RU" sz="4800" dirty="0"/>
              <a:t>«ЧАСЫ РАБОТЫ</a:t>
            </a:r>
            <a:r>
              <a:rPr lang="ru-RU" sz="4800" dirty="0" smtClean="0"/>
              <a:t>»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148352" y="940527"/>
            <a:ext cx="3043648" cy="591747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u-RU" sz="3200" dirty="0" smtClean="0">
                <a:solidFill>
                  <a:srgbClr val="EE7700"/>
                </a:solidFill>
              </a:rPr>
              <a:t>Отметьте </a:t>
            </a:r>
            <a:r>
              <a:rPr lang="ru-RU" sz="3200" dirty="0">
                <a:solidFill>
                  <a:srgbClr val="EE7700"/>
                </a:solidFill>
              </a:rPr>
              <a:t>галочку в строке "Дата Доставки", если актуально</a:t>
            </a:r>
            <a:r>
              <a:rPr lang="ru-RU" sz="3200" dirty="0" smtClean="0">
                <a:solidFill>
                  <a:srgbClr val="EE7700"/>
                </a:solidFill>
              </a:rPr>
              <a:t>.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ru-RU" sz="3200" dirty="0" smtClean="0">
              <a:solidFill>
                <a:srgbClr val="EE7700"/>
              </a:solidFill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u-RU" sz="3200" dirty="0" smtClean="0">
                <a:solidFill>
                  <a:srgbClr val="EE7700"/>
                </a:solidFill>
              </a:rPr>
              <a:t>Установите </a:t>
            </a:r>
            <a:r>
              <a:rPr lang="ru-RU" sz="3200" dirty="0">
                <a:solidFill>
                  <a:srgbClr val="EE7700"/>
                </a:solidFill>
              </a:rPr>
              <a:t>часы открытия и закрытия зала, если </a:t>
            </a:r>
            <a:r>
              <a:rPr lang="ru-RU" sz="3200" dirty="0" smtClean="0">
                <a:solidFill>
                  <a:srgbClr val="EE7700"/>
                </a:solidFill>
              </a:rPr>
              <a:t>актуально, </a:t>
            </a:r>
            <a:r>
              <a:rPr lang="ru-RU" sz="3200" dirty="0">
                <a:solidFill>
                  <a:srgbClr val="EE7700"/>
                </a:solidFill>
              </a:rPr>
              <a:t>в поле "Обеденная зона</a:t>
            </a:r>
            <a:r>
              <a:rPr lang="ru-RU" sz="3200" dirty="0" smtClean="0">
                <a:solidFill>
                  <a:srgbClr val="EE7700"/>
                </a:solidFill>
              </a:rPr>
              <a:t>»</a:t>
            </a:r>
            <a:endParaRPr lang="ru-RU" sz="4000" dirty="0">
              <a:solidFill>
                <a:srgbClr val="E7131C"/>
              </a:solidFill>
            </a:endParaRPr>
          </a:p>
        </p:txBody>
      </p:sp>
      <p:pic>
        <p:nvPicPr>
          <p:cNvPr id="4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256"/>
          <a:stretch/>
        </p:blipFill>
        <p:spPr>
          <a:xfrm>
            <a:off x="690697" y="1130054"/>
            <a:ext cx="7369086" cy="535001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85950" y="3014663"/>
            <a:ext cx="24176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(Поставка продуктов в ресторан)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24731" y="3833653"/>
            <a:ext cx="13019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(Зал для гостей)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24732" y="4439590"/>
            <a:ext cx="13019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(Зал для гостей)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049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Вкладка </a:t>
            </a:r>
            <a:r>
              <a:rPr lang="ru-RU" sz="4800" dirty="0"/>
              <a:t>«ЧАСЫ РАБОТЫ</a:t>
            </a:r>
            <a:r>
              <a:rPr lang="ru-RU" sz="4800" dirty="0" smtClean="0"/>
              <a:t>»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148352" y="940527"/>
            <a:ext cx="3043648" cy="591747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u-RU" sz="2400" dirty="0">
                <a:solidFill>
                  <a:srgbClr val="EE7700"/>
                </a:solidFill>
              </a:rPr>
              <a:t>Установите Пиковые </a:t>
            </a:r>
            <a:r>
              <a:rPr lang="ru-RU" sz="2400" dirty="0" smtClean="0">
                <a:solidFill>
                  <a:srgbClr val="EE7700"/>
                </a:solidFill>
              </a:rPr>
              <a:t>периоды:</a:t>
            </a:r>
          </a:p>
          <a:p>
            <a:pPr marL="457200" indent="-457200" algn="ctr">
              <a:lnSpc>
                <a:spcPct val="90000"/>
              </a:lnSpc>
              <a:spcBef>
                <a:spcPts val="1000"/>
              </a:spcBef>
              <a:buAutoNum type="arabicPeriod"/>
            </a:pPr>
            <a:r>
              <a:rPr lang="ru-RU" sz="2400" dirty="0" smtClean="0">
                <a:solidFill>
                  <a:srgbClr val="EE7700"/>
                </a:solidFill>
              </a:rPr>
              <a:t>«</a:t>
            </a:r>
            <a:r>
              <a:rPr lang="ru-RU" sz="2400" u="sng" dirty="0" smtClean="0">
                <a:solidFill>
                  <a:srgbClr val="EC6B01"/>
                </a:solidFill>
              </a:rPr>
              <a:t>Начало/конец </a:t>
            </a:r>
            <a:r>
              <a:rPr lang="ru-RU" sz="2400" u="sng" dirty="0">
                <a:solidFill>
                  <a:srgbClr val="C00000"/>
                </a:solidFill>
              </a:rPr>
              <a:t>завтрака</a:t>
            </a:r>
            <a:r>
              <a:rPr lang="ru-RU" sz="2400" dirty="0">
                <a:solidFill>
                  <a:srgbClr val="EE7700"/>
                </a:solidFill>
              </a:rPr>
              <a:t>», если актуально</a:t>
            </a:r>
            <a:r>
              <a:rPr lang="ru-RU" sz="2400" dirty="0" smtClean="0">
                <a:solidFill>
                  <a:srgbClr val="EE7700"/>
                </a:solidFill>
              </a:rPr>
              <a:t>.</a:t>
            </a:r>
          </a:p>
          <a:p>
            <a:pPr marL="457200" indent="-457200" algn="ctr">
              <a:lnSpc>
                <a:spcPct val="90000"/>
              </a:lnSpc>
              <a:spcBef>
                <a:spcPts val="1000"/>
              </a:spcBef>
              <a:buAutoNum type="arabicPeriod"/>
            </a:pPr>
            <a:r>
              <a:rPr lang="ru-RU" sz="2400" dirty="0" smtClean="0">
                <a:solidFill>
                  <a:srgbClr val="EE7700"/>
                </a:solidFill>
              </a:rPr>
              <a:t> Время </a:t>
            </a:r>
            <a:r>
              <a:rPr lang="ru-RU" sz="2400" dirty="0">
                <a:solidFill>
                  <a:srgbClr val="C00000"/>
                </a:solidFill>
              </a:rPr>
              <a:t>утреннего </a:t>
            </a:r>
            <a:r>
              <a:rPr lang="ru-RU" sz="2400" dirty="0" err="1">
                <a:solidFill>
                  <a:srgbClr val="C00000"/>
                </a:solidFill>
              </a:rPr>
              <a:t>интенсива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>
                <a:solidFill>
                  <a:srgbClr val="EE7700"/>
                </a:solidFill>
              </a:rPr>
              <a:t>в поле «</a:t>
            </a:r>
            <a:r>
              <a:rPr lang="ru-RU" sz="2400" u="sng" dirty="0">
                <a:solidFill>
                  <a:srgbClr val="EC6B01"/>
                </a:solidFill>
              </a:rPr>
              <a:t>Начало/конец ланча</a:t>
            </a:r>
            <a:r>
              <a:rPr lang="ru-RU" sz="2400" dirty="0" smtClean="0">
                <a:solidFill>
                  <a:srgbClr val="EE7700"/>
                </a:solidFill>
              </a:rPr>
              <a:t>». </a:t>
            </a:r>
          </a:p>
          <a:p>
            <a:pPr marL="457200" indent="-457200" algn="ctr">
              <a:lnSpc>
                <a:spcPct val="90000"/>
              </a:lnSpc>
              <a:spcBef>
                <a:spcPts val="1000"/>
              </a:spcBef>
              <a:buAutoNum type="arabicPeriod"/>
            </a:pPr>
            <a:r>
              <a:rPr lang="ru-RU" sz="2400" dirty="0" smtClean="0">
                <a:solidFill>
                  <a:srgbClr val="EE7700"/>
                </a:solidFill>
              </a:rPr>
              <a:t>Время </a:t>
            </a:r>
            <a:r>
              <a:rPr lang="ru-RU" sz="2400" dirty="0">
                <a:solidFill>
                  <a:srgbClr val="C00000"/>
                </a:solidFill>
              </a:rPr>
              <a:t>вечернего </a:t>
            </a:r>
            <a:r>
              <a:rPr lang="ru-RU" sz="2400" dirty="0" err="1">
                <a:solidFill>
                  <a:srgbClr val="C00000"/>
                </a:solidFill>
              </a:rPr>
              <a:t>интенсива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>
                <a:solidFill>
                  <a:srgbClr val="EE7700"/>
                </a:solidFill>
              </a:rPr>
              <a:t>в поле «</a:t>
            </a:r>
            <a:r>
              <a:rPr lang="ru-RU" sz="2400" u="sng" dirty="0">
                <a:solidFill>
                  <a:srgbClr val="EE7700"/>
                </a:solidFill>
              </a:rPr>
              <a:t>начало/конец ужина</a:t>
            </a:r>
            <a:r>
              <a:rPr lang="ru-RU" sz="2400" dirty="0">
                <a:solidFill>
                  <a:srgbClr val="EE7700"/>
                </a:solidFill>
              </a:rPr>
              <a:t>» </a:t>
            </a:r>
            <a:endParaRPr lang="ru-RU" sz="2400" dirty="0" smtClean="0">
              <a:solidFill>
                <a:srgbClr val="EE7700"/>
              </a:solidFill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u-RU" sz="2400" dirty="0" smtClean="0">
                <a:solidFill>
                  <a:srgbClr val="EE7700"/>
                </a:solidFill>
              </a:rPr>
              <a:t>Все </a:t>
            </a:r>
            <a:r>
              <a:rPr lang="ru-RU" sz="2400" dirty="0">
                <a:solidFill>
                  <a:srgbClr val="EE7700"/>
                </a:solidFill>
              </a:rPr>
              <a:t>остальные поля поставьте n/a</a:t>
            </a:r>
            <a:r>
              <a:rPr lang="ru-RU" sz="2400" dirty="0" smtClean="0">
                <a:solidFill>
                  <a:srgbClr val="EE7700"/>
                </a:solidFill>
              </a:rPr>
              <a:t>!</a:t>
            </a:r>
            <a:endParaRPr lang="ru-RU" sz="4000" dirty="0">
              <a:solidFill>
                <a:srgbClr val="EE7700"/>
              </a:solidFill>
            </a:endParaRPr>
          </a:p>
        </p:txBody>
      </p:sp>
      <p:pic>
        <p:nvPicPr>
          <p:cNvPr id="4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256"/>
          <a:stretch/>
        </p:blipFill>
        <p:spPr>
          <a:xfrm>
            <a:off x="690697" y="1130054"/>
            <a:ext cx="7369086" cy="535001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84419" y="5186597"/>
            <a:ext cx="668721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Часы </a:t>
            </a:r>
            <a:r>
              <a:rPr lang="ru-RU" sz="2800" dirty="0" err="1" smtClean="0">
                <a:solidFill>
                  <a:srgbClr val="C00000"/>
                </a:solidFill>
              </a:rPr>
              <a:t>интенсива</a:t>
            </a:r>
            <a:r>
              <a:rPr lang="ru-RU" sz="2800" dirty="0" smtClean="0">
                <a:solidFill>
                  <a:srgbClr val="C00000"/>
                </a:solidFill>
              </a:rPr>
              <a:t> вносятся согласно бланкам </a:t>
            </a:r>
            <a:r>
              <a:rPr lang="en-US" sz="2800" dirty="0" smtClean="0">
                <a:solidFill>
                  <a:srgbClr val="C00000"/>
                </a:solidFill>
              </a:rPr>
              <a:t>PLS</a:t>
            </a:r>
            <a:endParaRPr lang="ru-RU" sz="2800" dirty="0" smtClean="0">
              <a:solidFill>
                <a:srgbClr val="C00000"/>
              </a:solidFill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(по уровню </a:t>
            </a:r>
            <a:r>
              <a:rPr lang="ru-RU" sz="2800" dirty="0" err="1" smtClean="0">
                <a:solidFill>
                  <a:srgbClr val="C00000"/>
                </a:solidFill>
              </a:rPr>
              <a:t>термоканала</a:t>
            </a:r>
            <a:r>
              <a:rPr lang="ru-RU" sz="2800" dirty="0" smtClean="0">
                <a:solidFill>
                  <a:srgbClr val="C00000"/>
                </a:solidFill>
              </a:rPr>
              <a:t>)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15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Сохранение часов работы.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5412513"/>
            <a:ext cx="12192001" cy="1445487"/>
          </a:xfrm>
          <a:prstGeom prst="rect">
            <a:avLst/>
          </a:prstGeom>
          <a:ln>
            <a:solidFill>
              <a:srgbClr val="EE77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4000" dirty="0" smtClean="0">
                <a:solidFill>
                  <a:srgbClr val="EC6B01"/>
                </a:solidFill>
              </a:rPr>
              <a:t>После внесения всех данных нажмите кнопку «сохранить»</a:t>
            </a:r>
            <a:endParaRPr lang="ru-RU" sz="4000" dirty="0">
              <a:solidFill>
                <a:srgbClr val="EC6B0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50"/>
          <a:stretch/>
        </p:blipFill>
        <p:spPr>
          <a:xfrm>
            <a:off x="870807" y="940527"/>
            <a:ext cx="10450383" cy="424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46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Вкладка «ОБОРУДОВАНИЕ»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5412513"/>
            <a:ext cx="12192001" cy="144548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u-RU" sz="3200" dirty="0">
                <a:solidFill>
                  <a:srgbClr val="EE7700"/>
                </a:solidFill>
              </a:rPr>
              <a:t>Добавьте всё оборудование ресторана в окне редактирования. </a:t>
            </a:r>
            <a:endParaRPr lang="ru-RU" sz="3200" dirty="0" smtClean="0">
              <a:solidFill>
                <a:srgbClr val="EE7700"/>
              </a:solidFill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u-RU" sz="3200" dirty="0" smtClean="0">
                <a:solidFill>
                  <a:srgbClr val="EE7700"/>
                </a:solidFill>
              </a:rPr>
              <a:t>Нажмите </a:t>
            </a:r>
            <a:r>
              <a:rPr lang="ru-RU" sz="3200" dirty="0">
                <a:solidFill>
                  <a:srgbClr val="EE7700"/>
                </a:solidFill>
              </a:rPr>
              <a:t>на символ «ДОБАВИТЬ</a:t>
            </a:r>
            <a:r>
              <a:rPr lang="ru-RU" sz="3200" dirty="0" smtClean="0">
                <a:solidFill>
                  <a:srgbClr val="EE7700"/>
                </a:solidFill>
              </a:rPr>
              <a:t>».</a:t>
            </a:r>
            <a:endParaRPr lang="ru-RU" sz="3200" dirty="0">
              <a:solidFill>
                <a:srgbClr val="EE77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" t="4886"/>
          <a:stretch/>
        </p:blipFill>
        <p:spPr>
          <a:xfrm>
            <a:off x="-2" y="901337"/>
            <a:ext cx="12192001" cy="412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009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63"/>
          <a:stretch/>
        </p:blipFill>
        <p:spPr bwMode="auto">
          <a:xfrm>
            <a:off x="7967134" y="4607715"/>
            <a:ext cx="4232972" cy="2250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503" y="1280160"/>
            <a:ext cx="11952514" cy="16981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 smtClean="0">
                <a:solidFill>
                  <a:srgbClr val="EE7700"/>
                </a:solidFill>
              </a:rPr>
              <a:t>Условные обозначения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26851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Вкладка «ОБОРУДОВАНИЕ»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148352" y="940527"/>
            <a:ext cx="3043648" cy="591747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u-RU" sz="2400" dirty="0">
                <a:solidFill>
                  <a:srgbClr val="EE7700"/>
                </a:solidFill>
              </a:rPr>
              <a:t>Воспользуйтесь поиском (производитель, модель). Сохраните, нажав на символ «ДОБАВИТЬ</a:t>
            </a:r>
            <a:r>
              <a:rPr lang="ru-RU" sz="2400" dirty="0" smtClean="0">
                <a:solidFill>
                  <a:srgbClr val="EE7700"/>
                </a:solidFill>
              </a:rPr>
              <a:t>»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ru-RU" sz="2400" dirty="0">
              <a:solidFill>
                <a:srgbClr val="EE7700"/>
              </a:solidFill>
            </a:endParaRPr>
          </a:p>
          <a:p>
            <a:pPr algn="ctr"/>
            <a:r>
              <a:rPr lang="ru-RU" sz="2400" dirty="0">
                <a:solidFill>
                  <a:srgbClr val="EE7700"/>
                </a:solidFill>
              </a:rPr>
              <a:t>Внесенные данные необходимы для корректного замера температуры </a:t>
            </a:r>
            <a:r>
              <a:rPr lang="ru-RU" sz="2400" dirty="0" smtClean="0">
                <a:solidFill>
                  <a:srgbClr val="EE7700"/>
                </a:solidFill>
              </a:rPr>
              <a:t>оборудования</a:t>
            </a:r>
          </a:p>
          <a:p>
            <a:pPr algn="ctr"/>
            <a:r>
              <a:rPr lang="ru-RU" sz="2400" dirty="0" smtClean="0">
                <a:solidFill>
                  <a:srgbClr val="EE7700"/>
                </a:solidFill>
              </a:rPr>
              <a:t> </a:t>
            </a:r>
            <a:r>
              <a:rPr lang="ru-RU" sz="2400" dirty="0">
                <a:solidFill>
                  <a:srgbClr val="EE7700"/>
                </a:solidFill>
              </a:rPr>
              <a:t>(раздел "</a:t>
            </a:r>
            <a:r>
              <a:rPr lang="ru-RU" sz="2400" dirty="0" err="1" smtClean="0">
                <a:solidFill>
                  <a:srgbClr val="EE7700"/>
                </a:solidFill>
              </a:rPr>
              <a:t>Rest</a:t>
            </a:r>
            <a:r>
              <a:rPr lang="en-US" sz="2400" dirty="0" err="1" smtClean="0">
                <a:solidFill>
                  <a:srgbClr val="EE7700"/>
                </a:solidFill>
              </a:rPr>
              <a:t>aurant</a:t>
            </a:r>
            <a:r>
              <a:rPr lang="ru-RU" sz="2400" dirty="0" smtClean="0">
                <a:solidFill>
                  <a:srgbClr val="EE7700"/>
                </a:solidFill>
              </a:rPr>
              <a:t> </a:t>
            </a:r>
            <a:r>
              <a:rPr lang="ru-RU" sz="2400" dirty="0" err="1">
                <a:solidFill>
                  <a:srgbClr val="EE7700"/>
                </a:solidFill>
              </a:rPr>
              <a:t>Routines</a:t>
            </a:r>
            <a:r>
              <a:rPr lang="ru-RU" sz="2400" dirty="0">
                <a:solidFill>
                  <a:srgbClr val="EE7700"/>
                </a:solidFill>
              </a:rPr>
              <a:t>«) </a:t>
            </a:r>
          </a:p>
          <a:p>
            <a:pPr algn="ctr"/>
            <a:r>
              <a:rPr lang="ru-RU" sz="2400" dirty="0">
                <a:solidFill>
                  <a:srgbClr val="EE7700"/>
                </a:solidFill>
              </a:rPr>
              <a:t>и для обучающих модулей</a:t>
            </a:r>
            <a:r>
              <a:rPr lang="ru-RU" sz="2400" dirty="0" smtClean="0">
                <a:solidFill>
                  <a:srgbClr val="EE7700"/>
                </a:solidFill>
              </a:rPr>
              <a:t>.</a:t>
            </a:r>
            <a:endParaRPr lang="ru-RU" sz="4000" dirty="0">
              <a:solidFill>
                <a:srgbClr val="EE77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023"/>
            <a:ext cx="8556494" cy="5003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960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Вкладка «ОБОРУДОВАНИЕ»</a:t>
            </a:r>
            <a:endParaRPr lang="ru-RU" sz="4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 t="2162" r="456"/>
          <a:stretch/>
        </p:blipFill>
        <p:spPr>
          <a:xfrm>
            <a:off x="0" y="940527"/>
            <a:ext cx="12192001" cy="435931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4629151"/>
            <a:ext cx="12192001" cy="2228850"/>
          </a:xfrm>
          <a:prstGeom prst="rect">
            <a:avLst/>
          </a:prstGeom>
          <a:ln>
            <a:solidFill>
              <a:srgbClr val="EE77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4000" dirty="0" smtClean="0">
                <a:solidFill>
                  <a:srgbClr val="EC6B01"/>
                </a:solidFill>
              </a:rPr>
              <a:t>Внесите альтернативное название оборудования.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4000" dirty="0" smtClean="0">
                <a:solidFill>
                  <a:srgbClr val="EC6B01"/>
                </a:solidFill>
              </a:rPr>
              <a:t>Оно будет отображаться в электронном ЕП.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4000" dirty="0" smtClean="0">
                <a:solidFill>
                  <a:srgbClr val="EC6B01"/>
                </a:solidFill>
              </a:rPr>
              <a:t>Используйте папку «раздаточный материал»</a:t>
            </a:r>
            <a:endParaRPr lang="ru-RU" sz="4000" dirty="0">
              <a:solidFill>
                <a:srgbClr val="EC6B0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91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Вкладка «ПОЗИЦИИ В МЕНЮ»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5412513"/>
            <a:ext cx="12192001" cy="144548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u-RU" sz="3200" dirty="0">
                <a:solidFill>
                  <a:srgbClr val="EE7700"/>
                </a:solidFill>
              </a:rPr>
              <a:t>Откройте окно корректировки, нажав на символ «ДОБАВИТЬ</a:t>
            </a:r>
            <a:r>
              <a:rPr lang="ru-RU" sz="3200" dirty="0" smtClean="0">
                <a:solidFill>
                  <a:srgbClr val="EE7700"/>
                </a:solidFill>
              </a:rPr>
              <a:t>».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u-RU" sz="3200" dirty="0" smtClean="0">
                <a:solidFill>
                  <a:srgbClr val="EE7700"/>
                </a:solidFill>
              </a:rPr>
              <a:t> </a:t>
            </a:r>
            <a:r>
              <a:rPr lang="ru-RU" sz="3200" dirty="0">
                <a:solidFill>
                  <a:srgbClr val="EE7700"/>
                </a:solidFill>
              </a:rPr>
              <a:t>Добавьте все позиции в меню, используемые в вашем ресторане.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7" t="3232" r="571" b="19644"/>
          <a:stretch/>
        </p:blipFill>
        <p:spPr>
          <a:xfrm>
            <a:off x="0" y="875211"/>
            <a:ext cx="12192000" cy="4271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38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/>
              <a:t>Вкладка «ПОЗИЦИИ В МЕНЮ</a:t>
            </a:r>
            <a:r>
              <a:rPr lang="ru-RU" sz="4800" dirty="0" smtClean="0"/>
              <a:t>»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148352" y="940527"/>
            <a:ext cx="3043648" cy="591747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EE7700"/>
                </a:solidFill>
              </a:rPr>
              <a:t>Воспользуйтесь поиском. </a:t>
            </a:r>
            <a:endParaRPr lang="ru-RU" sz="3200" dirty="0" smtClean="0">
              <a:solidFill>
                <a:srgbClr val="EE7700"/>
              </a:solidFill>
            </a:endParaRPr>
          </a:p>
          <a:p>
            <a:pPr algn="ctr"/>
            <a:endParaRPr lang="ru-RU" sz="3200" dirty="0">
              <a:solidFill>
                <a:srgbClr val="EE7700"/>
              </a:solidFill>
            </a:endParaRPr>
          </a:p>
          <a:p>
            <a:pPr algn="ctr"/>
            <a:r>
              <a:rPr lang="ru-RU" sz="3200" dirty="0" smtClean="0">
                <a:solidFill>
                  <a:srgbClr val="EE7700"/>
                </a:solidFill>
              </a:rPr>
              <a:t>Сохраните</a:t>
            </a:r>
            <a:r>
              <a:rPr lang="ru-RU" sz="3200" dirty="0">
                <a:solidFill>
                  <a:srgbClr val="EE7700"/>
                </a:solidFill>
              </a:rPr>
              <a:t>, нажав на символ «</a:t>
            </a:r>
            <a:r>
              <a:rPr lang="ru-RU" sz="3200" dirty="0" smtClean="0">
                <a:solidFill>
                  <a:srgbClr val="EE7700"/>
                </a:solidFill>
              </a:rPr>
              <a:t>ДОБАВИТЬ»</a:t>
            </a:r>
          </a:p>
          <a:p>
            <a:pPr algn="ctr"/>
            <a:r>
              <a:rPr lang="ru-RU" sz="3200" dirty="0" smtClean="0">
                <a:solidFill>
                  <a:srgbClr val="EE7700"/>
                </a:solidFill>
              </a:rPr>
              <a:t>(или удалите, нажав на символ «УДАЛИТЬ»)</a:t>
            </a:r>
            <a:endParaRPr lang="ru-RU" sz="3200" dirty="0">
              <a:solidFill>
                <a:srgbClr val="EE77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3" t="6303" r="9653" b="2350"/>
          <a:stretch/>
        </p:blipFill>
        <p:spPr>
          <a:xfrm>
            <a:off x="-1" y="940527"/>
            <a:ext cx="9116874" cy="455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863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Вкладка «ПОЗИЦИИ В МЕНЮ»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148352" y="940527"/>
            <a:ext cx="3043648" cy="591747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u-RU" sz="3200" dirty="0">
                <a:solidFill>
                  <a:srgbClr val="EE7700"/>
                </a:solidFill>
              </a:rPr>
              <a:t>По этим данным сформируются задачи в разделе "</a:t>
            </a:r>
            <a:r>
              <a:rPr lang="ru-RU" sz="3200" dirty="0" err="1">
                <a:solidFill>
                  <a:srgbClr val="EE7700"/>
                </a:solidFill>
              </a:rPr>
              <a:t>Restoran</a:t>
            </a:r>
            <a:r>
              <a:rPr lang="ru-RU" sz="3200" dirty="0">
                <a:solidFill>
                  <a:srgbClr val="EE7700"/>
                </a:solidFill>
              </a:rPr>
              <a:t> </a:t>
            </a:r>
            <a:r>
              <a:rPr lang="ru-RU" sz="3200" dirty="0" err="1">
                <a:solidFill>
                  <a:srgbClr val="EE7700"/>
                </a:solidFill>
              </a:rPr>
              <a:t>Routines</a:t>
            </a:r>
            <a:r>
              <a:rPr lang="ru-RU" sz="3200" dirty="0">
                <a:solidFill>
                  <a:srgbClr val="EE7700"/>
                </a:solidFill>
              </a:rPr>
              <a:t>«(замера продуктов) </a:t>
            </a:r>
            <a:r>
              <a:rPr lang="ru-RU" sz="3200" dirty="0" smtClean="0">
                <a:solidFill>
                  <a:srgbClr val="EE7700"/>
                </a:solidFill>
              </a:rPr>
              <a:t>и обучающие </a:t>
            </a:r>
            <a:r>
              <a:rPr lang="ru-RU" sz="3200" dirty="0">
                <a:solidFill>
                  <a:srgbClr val="EE7700"/>
                </a:solidFill>
              </a:rPr>
              <a:t>модули</a:t>
            </a:r>
            <a:r>
              <a:rPr lang="ru-RU" sz="3200" dirty="0" smtClean="0">
                <a:solidFill>
                  <a:srgbClr val="EE7700"/>
                </a:solidFill>
              </a:rPr>
              <a:t>.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ru-RU" sz="2400" dirty="0" smtClean="0">
              <a:solidFill>
                <a:schemeClr val="accent1"/>
              </a:solidFill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u-RU" sz="2400" dirty="0" smtClean="0">
                <a:solidFill>
                  <a:schemeClr val="tx2"/>
                </a:solidFill>
              </a:rPr>
              <a:t>Добавьте «Неавтоматический </a:t>
            </a:r>
            <a:r>
              <a:rPr lang="ru-RU" sz="2400" dirty="0" err="1" smtClean="0">
                <a:solidFill>
                  <a:schemeClr val="tx2"/>
                </a:solidFill>
              </a:rPr>
              <a:t>Vegi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dirty="0" err="1" smtClean="0">
                <a:solidFill>
                  <a:schemeClr val="tx2"/>
                </a:solidFill>
              </a:rPr>
              <a:t>Wash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smtClean="0">
                <a:solidFill>
                  <a:schemeClr val="tx2"/>
                </a:solidFill>
              </a:rPr>
              <a:t>(упаковка)" </a:t>
            </a:r>
            <a:r>
              <a:rPr lang="ru-RU" sz="2400" dirty="0">
                <a:solidFill>
                  <a:schemeClr val="tx2"/>
                </a:solidFill>
              </a:rPr>
              <a:t>для обучающего модуля</a:t>
            </a:r>
            <a:r>
              <a:rPr lang="ru-RU" sz="2400" dirty="0" smtClean="0">
                <a:solidFill>
                  <a:schemeClr val="tx2"/>
                </a:solidFill>
              </a:rPr>
              <a:t>!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3" t="6303" r="9653" b="2350"/>
          <a:stretch/>
        </p:blipFill>
        <p:spPr>
          <a:xfrm>
            <a:off x="0" y="940527"/>
            <a:ext cx="9103145" cy="455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73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 tmFilter="0, 0; .2, .5; .8, .5; 1, 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1000" autoRev="1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63"/>
          <a:stretch/>
        </p:blipFill>
        <p:spPr bwMode="auto">
          <a:xfrm>
            <a:off x="7967134" y="4607715"/>
            <a:ext cx="4232972" cy="2250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503" y="1280160"/>
            <a:ext cx="11952514" cy="16981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 smtClean="0">
                <a:solidFill>
                  <a:srgbClr val="EE7700"/>
                </a:solidFill>
              </a:rPr>
              <a:t>Обучение (</a:t>
            </a:r>
            <a:r>
              <a:rPr lang="en-US" sz="6600" dirty="0" smtClean="0">
                <a:solidFill>
                  <a:srgbClr val="EE7700"/>
                </a:solidFill>
              </a:rPr>
              <a:t>BK GURU</a:t>
            </a:r>
            <a:r>
              <a:rPr lang="ru-RU" sz="6600" dirty="0" smtClean="0">
                <a:solidFill>
                  <a:srgbClr val="EE7700"/>
                </a:solidFill>
              </a:rPr>
              <a:t>).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47373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Приступайте к обучению!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148352" y="940527"/>
            <a:ext cx="3043648" cy="591747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EE7700"/>
                </a:solidFill>
              </a:rPr>
              <a:t>Каждый модуль открывается последовательно. Вы не </a:t>
            </a:r>
            <a:r>
              <a:rPr lang="ru-RU" sz="3200" dirty="0" smtClean="0">
                <a:solidFill>
                  <a:srgbClr val="EE7700"/>
                </a:solidFill>
              </a:rPr>
              <a:t>можете, </a:t>
            </a:r>
            <a:r>
              <a:rPr lang="ru-RU" sz="3200" dirty="0">
                <a:solidFill>
                  <a:srgbClr val="EE7700"/>
                </a:solidFill>
              </a:rPr>
              <a:t>не закончив обучение по текущему модулю, перейти на следующий!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50" b="34111"/>
          <a:stretch/>
        </p:blipFill>
        <p:spPr>
          <a:xfrm>
            <a:off x="248193" y="1815740"/>
            <a:ext cx="2495007" cy="39841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" t="1422"/>
          <a:stretch/>
        </p:blipFill>
        <p:spPr>
          <a:xfrm>
            <a:off x="2899954" y="1815740"/>
            <a:ext cx="6091643" cy="397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25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Модули и разделы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148352" y="940527"/>
            <a:ext cx="3043648" cy="591747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EE7700"/>
                </a:solidFill>
              </a:rPr>
              <a:t>На </a:t>
            </a:r>
            <a:r>
              <a:rPr lang="ru-RU" sz="2800" dirty="0">
                <a:solidFill>
                  <a:srgbClr val="EE7700"/>
                </a:solidFill>
              </a:rPr>
              <a:t>данном рисунке видны </a:t>
            </a:r>
            <a:r>
              <a:rPr lang="ru-RU" sz="2800" dirty="0" smtClean="0">
                <a:solidFill>
                  <a:srgbClr val="EE7700"/>
                </a:solidFill>
              </a:rPr>
              <a:t>МОДУЛИ </a:t>
            </a:r>
            <a:r>
              <a:rPr lang="ru-RU" sz="2800" dirty="0">
                <a:solidFill>
                  <a:srgbClr val="EE7700"/>
                </a:solidFill>
              </a:rPr>
              <a:t>(например, «</a:t>
            </a:r>
            <a:r>
              <a:rPr lang="ru-RU" sz="2800" dirty="0" smtClean="0">
                <a:solidFill>
                  <a:srgbClr val="EE7700"/>
                </a:solidFill>
              </a:rPr>
              <a:t>Основы») </a:t>
            </a:r>
            <a:r>
              <a:rPr lang="ru-RU" sz="2800" dirty="0">
                <a:solidFill>
                  <a:srgbClr val="EE7700"/>
                </a:solidFill>
              </a:rPr>
              <a:t>и </a:t>
            </a:r>
            <a:r>
              <a:rPr lang="ru-RU" sz="2800" dirty="0" smtClean="0">
                <a:solidFill>
                  <a:srgbClr val="EE7700"/>
                </a:solidFill>
              </a:rPr>
              <a:t>РАЗДЕЛЫ </a:t>
            </a:r>
            <a:r>
              <a:rPr lang="ru-RU" sz="2800" dirty="0">
                <a:solidFill>
                  <a:srgbClr val="EE7700"/>
                </a:solidFill>
              </a:rPr>
              <a:t>(например, «Доброе пожаловать в </a:t>
            </a:r>
            <a:r>
              <a:rPr lang="en-US" sz="2800" dirty="0">
                <a:solidFill>
                  <a:srgbClr val="EE7700"/>
                </a:solidFill>
              </a:rPr>
              <a:t>Burger King</a:t>
            </a:r>
            <a:r>
              <a:rPr lang="ru-RU" sz="2800" dirty="0">
                <a:solidFill>
                  <a:srgbClr val="EE7700"/>
                </a:solidFill>
              </a:rPr>
              <a:t>». Выделено красным прямоугольником</a:t>
            </a:r>
            <a:r>
              <a:rPr lang="ru-RU" sz="2800" dirty="0" smtClean="0">
                <a:solidFill>
                  <a:srgbClr val="EE7700"/>
                </a:solidFill>
              </a:rPr>
              <a:t>).</a:t>
            </a:r>
          </a:p>
          <a:p>
            <a:pPr algn="ctr"/>
            <a:endParaRPr lang="ru-RU" sz="2400" dirty="0">
              <a:solidFill>
                <a:srgbClr val="EE7700"/>
              </a:solidFill>
            </a:endParaRPr>
          </a:p>
          <a:p>
            <a:pPr algn="ctr"/>
            <a:r>
              <a:rPr lang="ru-RU" sz="2800" dirty="0" smtClean="0">
                <a:solidFill>
                  <a:srgbClr val="EE7700"/>
                </a:solidFill>
              </a:rPr>
              <a:t>Нажмите на Раздел. </a:t>
            </a:r>
            <a:endParaRPr lang="ru-RU" sz="2800" dirty="0">
              <a:solidFill>
                <a:srgbClr val="EE7700"/>
              </a:solidFill>
            </a:endParaRPr>
          </a:p>
          <a:p>
            <a:pPr algn="ctr"/>
            <a:endParaRPr lang="ru-RU" sz="2400" dirty="0">
              <a:solidFill>
                <a:srgbClr val="EE77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50" b="36055"/>
          <a:stretch/>
        </p:blipFill>
        <p:spPr>
          <a:xfrm>
            <a:off x="248193" y="1815740"/>
            <a:ext cx="2495007" cy="38666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" t="666" r="25031" b="333"/>
          <a:stretch/>
        </p:blipFill>
        <p:spPr>
          <a:xfrm>
            <a:off x="2861580" y="1815740"/>
            <a:ext cx="6168391" cy="388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084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ПОДРАЗДЕЛЫ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148352" y="940527"/>
            <a:ext cx="3043648" cy="591747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u-RU" sz="3200" dirty="0">
                <a:solidFill>
                  <a:srgbClr val="EE7700"/>
                </a:solidFill>
              </a:rPr>
              <a:t>В каждом разделе несколько </a:t>
            </a:r>
            <a:r>
              <a:rPr lang="ru-RU" sz="3200" dirty="0" smtClean="0">
                <a:solidFill>
                  <a:srgbClr val="EE7700"/>
                </a:solidFill>
              </a:rPr>
              <a:t>ПОДРАЗДЕЛОВ </a:t>
            </a:r>
            <a:r>
              <a:rPr lang="ru-RU" sz="3200" dirty="0">
                <a:solidFill>
                  <a:srgbClr val="EE7700"/>
                </a:solidFill>
              </a:rPr>
              <a:t>(например, «Наша история и культура»).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endParaRPr lang="ru-RU" sz="3200" dirty="0" smtClean="0">
              <a:solidFill>
                <a:srgbClr val="EE7700"/>
              </a:solidFill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3200" dirty="0" smtClean="0">
                <a:solidFill>
                  <a:srgbClr val="EE7700"/>
                </a:solidFill>
              </a:rPr>
              <a:t>Нажмите на подраздел.</a:t>
            </a:r>
            <a:endParaRPr lang="ru-RU" sz="3200" dirty="0">
              <a:solidFill>
                <a:srgbClr val="EE77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60" r="34000" b="31917"/>
          <a:stretch/>
        </p:blipFill>
        <p:spPr>
          <a:xfrm>
            <a:off x="261256" y="1972491"/>
            <a:ext cx="8615127" cy="3801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062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Обучающие видео ролики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148352" y="940527"/>
            <a:ext cx="3043648" cy="591747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endParaRPr lang="ru-RU" sz="4000" dirty="0">
              <a:solidFill>
                <a:srgbClr val="E7131C"/>
              </a:solidFill>
            </a:endParaRPr>
          </a:p>
        </p:txBody>
      </p:sp>
      <p:pic>
        <p:nvPicPr>
          <p:cNvPr id="2" name="Рисунок 1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2710" t="3658" r="1000" b="3059"/>
          <a:stretch/>
        </p:blipFill>
        <p:spPr>
          <a:xfrm>
            <a:off x="-2" y="927463"/>
            <a:ext cx="12192001" cy="5513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06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1119405"/>
          </a:xfrm>
          <a:prstGeom prst="rect">
            <a:avLst/>
          </a:prstGeom>
          <a:solidFill>
            <a:srgbClr val="EC6B0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Условные обозначения</a:t>
            </a:r>
            <a:endParaRPr lang="ru-RU" sz="4800" dirty="0"/>
          </a:p>
        </p:txBody>
      </p:sp>
      <p:pic>
        <p:nvPicPr>
          <p:cNvPr id="7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6" t="3069" r="3596"/>
          <a:stretch/>
        </p:blipFill>
        <p:spPr>
          <a:xfrm>
            <a:off x="302621" y="897335"/>
            <a:ext cx="11586756" cy="5693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63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Вопросы после видео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148352" y="940527"/>
            <a:ext cx="3043648" cy="591747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3200" dirty="0" smtClean="0">
                <a:solidFill>
                  <a:srgbClr val="EE7700"/>
                </a:solidFill>
              </a:rPr>
              <a:t>После большинства видео есть вопросы на данную тему.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endParaRPr lang="ru-RU" sz="3200" dirty="0">
              <a:solidFill>
                <a:srgbClr val="EE7700"/>
              </a:solidFill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endParaRPr lang="ru-RU" sz="3200" dirty="0" smtClean="0">
              <a:solidFill>
                <a:srgbClr val="EE7700"/>
              </a:solidFill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3200" dirty="0" smtClean="0">
                <a:solidFill>
                  <a:srgbClr val="EE7700"/>
                </a:solidFill>
              </a:rPr>
              <a:t>Выберите ответ и нажмите «ВВОД»</a:t>
            </a:r>
            <a:endParaRPr lang="ru-RU" sz="3200" dirty="0">
              <a:solidFill>
                <a:srgbClr val="EE7700"/>
              </a:solidFill>
            </a:endParaRPr>
          </a:p>
        </p:txBody>
      </p:sp>
      <p:pic>
        <p:nvPicPr>
          <p:cNvPr id="4" name="Объект 2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1" t="9070" r="5808"/>
          <a:stretch/>
        </p:blipFill>
        <p:spPr>
          <a:xfrm>
            <a:off x="681787" y="1701338"/>
            <a:ext cx="7587004" cy="4395850"/>
          </a:xfrm>
        </p:spPr>
      </p:pic>
    </p:spTree>
    <p:extLst>
      <p:ext uri="{BB962C8B-B14F-4D97-AF65-F5344CB8AC3E}">
        <p14:creationId xmlns:p14="http://schemas.microsoft.com/office/powerpoint/2010/main" val="2943700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Вопросы после видео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148352" y="940527"/>
            <a:ext cx="3043648" cy="591747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EE7700"/>
                </a:solidFill>
              </a:rPr>
              <a:t>Рекомендуем посмотреть подсказку</a:t>
            </a:r>
            <a:r>
              <a:rPr lang="ru-RU" sz="3200" dirty="0">
                <a:solidFill>
                  <a:srgbClr val="EE7700"/>
                </a:solidFill>
              </a:rPr>
              <a:t>.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endParaRPr lang="ru-RU" sz="3200" dirty="0" smtClean="0">
              <a:solidFill>
                <a:srgbClr val="EE7700"/>
              </a:solidFill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3200" dirty="0" smtClean="0">
                <a:solidFill>
                  <a:srgbClr val="EE7700"/>
                </a:solidFill>
              </a:rPr>
              <a:t>Нажмите «ОБЗОР»</a:t>
            </a:r>
            <a:endParaRPr lang="ru-RU" sz="3200" dirty="0">
              <a:solidFill>
                <a:srgbClr val="EE77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8" t="10523" r="5557"/>
          <a:stretch/>
        </p:blipFill>
        <p:spPr>
          <a:xfrm>
            <a:off x="681787" y="1770431"/>
            <a:ext cx="7665724" cy="43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497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63"/>
          <a:stretch/>
        </p:blipFill>
        <p:spPr bwMode="auto">
          <a:xfrm>
            <a:off x="7967134" y="4607715"/>
            <a:ext cx="4232972" cy="2250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503" y="1280160"/>
            <a:ext cx="11952514" cy="16981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 smtClean="0">
                <a:solidFill>
                  <a:srgbClr val="EE7700"/>
                </a:solidFill>
              </a:rPr>
              <a:t>Обучение. Оценочные листы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70999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Оценочный лист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5412513"/>
            <a:ext cx="12192001" cy="144548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3200" dirty="0">
                <a:solidFill>
                  <a:srgbClr val="EE7700"/>
                </a:solidFill>
              </a:rPr>
              <a:t>Через 7 </a:t>
            </a:r>
            <a:r>
              <a:rPr lang="ru-RU" sz="3200" dirty="0" smtClean="0">
                <a:solidFill>
                  <a:srgbClr val="EE7700"/>
                </a:solidFill>
              </a:rPr>
              <a:t>дней после прохождения модуля </a:t>
            </a:r>
            <a:r>
              <a:rPr lang="ru-RU" sz="3200" dirty="0">
                <a:solidFill>
                  <a:srgbClr val="EE7700"/>
                </a:solidFill>
              </a:rPr>
              <a:t>откроются оценочные листы (например, «Упаковка, маркировка и обертка</a:t>
            </a:r>
            <a:r>
              <a:rPr lang="ru-RU" sz="3200" dirty="0" smtClean="0">
                <a:solidFill>
                  <a:srgbClr val="EE7700"/>
                </a:solidFill>
              </a:rPr>
              <a:t>»).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2" b="1222"/>
          <a:stretch/>
        </p:blipFill>
        <p:spPr>
          <a:xfrm>
            <a:off x="1942010" y="940527"/>
            <a:ext cx="8307977" cy="3956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179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Оценочный лист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5412513"/>
            <a:ext cx="12192001" cy="144548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u-RU" sz="3200" dirty="0" smtClean="0">
                <a:solidFill>
                  <a:srgbClr val="EE7700"/>
                </a:solidFill>
              </a:rPr>
              <a:t>Проведите </a:t>
            </a:r>
            <a:r>
              <a:rPr lang="ru-RU" sz="3200" dirty="0">
                <a:solidFill>
                  <a:srgbClr val="EE7700"/>
                </a:solidFill>
              </a:rPr>
              <a:t>Самооценку (по 7-ми бальной шкале). </a:t>
            </a:r>
            <a:endParaRPr lang="ru-RU" sz="3200" dirty="0" smtClean="0">
              <a:solidFill>
                <a:srgbClr val="EE7700"/>
              </a:solidFill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u-RU" sz="3200" dirty="0" smtClean="0">
                <a:solidFill>
                  <a:srgbClr val="EE7700"/>
                </a:solidFill>
              </a:rPr>
              <a:t>Нажмите </a:t>
            </a:r>
            <a:r>
              <a:rPr lang="ru-RU" sz="3200" dirty="0">
                <a:solidFill>
                  <a:srgbClr val="EE7700"/>
                </a:solidFill>
              </a:rPr>
              <a:t>на </a:t>
            </a:r>
            <a:r>
              <a:rPr lang="ru-RU" sz="3200" dirty="0" smtClean="0">
                <a:solidFill>
                  <a:srgbClr val="EE7700"/>
                </a:solidFill>
              </a:rPr>
              <a:t>соответствующую </a:t>
            </a:r>
            <a:r>
              <a:rPr lang="ru-RU" sz="3200" dirty="0">
                <a:solidFill>
                  <a:srgbClr val="EE7700"/>
                </a:solidFill>
              </a:rPr>
              <a:t>звездочку</a:t>
            </a:r>
            <a:r>
              <a:rPr lang="ru-RU" sz="3200" dirty="0" smtClean="0">
                <a:solidFill>
                  <a:srgbClr val="EE7700"/>
                </a:solidFill>
              </a:rPr>
              <a:t>.</a:t>
            </a:r>
            <a:endParaRPr lang="ru-RU" sz="3200" dirty="0">
              <a:solidFill>
                <a:srgbClr val="EE77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8" t="6351" r="7830"/>
          <a:stretch/>
        </p:blipFill>
        <p:spPr>
          <a:xfrm>
            <a:off x="1804850" y="940527"/>
            <a:ext cx="8582297" cy="420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48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Оценочный лист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869681" y="953590"/>
            <a:ext cx="3322320" cy="5917473"/>
          </a:xfrm>
          <a:prstGeom prst="rect">
            <a:avLst/>
          </a:prstGeom>
          <a:ln>
            <a:solidFill>
              <a:srgbClr val="EE77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4000" dirty="0" smtClean="0">
                <a:solidFill>
                  <a:srgbClr val="EC6B01"/>
                </a:solidFill>
              </a:rPr>
              <a:t>После внесения комментариев, нажмите кнопку «сохранить».</a:t>
            </a:r>
            <a:endParaRPr lang="ru-RU" sz="4000" dirty="0">
              <a:solidFill>
                <a:srgbClr val="EC6B0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16"/>
          <a:stretch/>
        </p:blipFill>
        <p:spPr>
          <a:xfrm>
            <a:off x="204196" y="1300163"/>
            <a:ext cx="8468907" cy="503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00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Уведомление Менеджеру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148352" y="940527"/>
            <a:ext cx="3043648" cy="5917473"/>
          </a:xfrm>
          <a:prstGeom prst="rect">
            <a:avLst/>
          </a:prstGeom>
          <a:ln>
            <a:solidFill>
              <a:srgbClr val="EE77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400" dirty="0" smtClean="0">
                <a:solidFill>
                  <a:srgbClr val="E7131C"/>
                </a:solidFill>
              </a:rPr>
              <a:t>Оценочный лист сотрудника отображается в уведомлениях. Нажмите символ «Просмотр».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endParaRPr lang="ru-RU" sz="2400" dirty="0">
              <a:solidFill>
                <a:srgbClr val="E7131C"/>
              </a:solidFill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endParaRPr lang="ru-RU" sz="2400" dirty="0" smtClean="0">
              <a:solidFill>
                <a:srgbClr val="E7131C"/>
              </a:solidFill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endParaRPr lang="ru-RU" sz="2400" dirty="0" smtClean="0">
              <a:solidFill>
                <a:srgbClr val="E7131C"/>
              </a:solidFill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400" dirty="0" smtClean="0">
                <a:solidFill>
                  <a:srgbClr val="E7131C"/>
                </a:solidFill>
              </a:rPr>
              <a:t>Для просмотра оценочного листа, нажмите символ «Выйти из системы»».</a:t>
            </a:r>
            <a:endParaRPr lang="ru-RU" sz="2400" dirty="0">
              <a:solidFill>
                <a:srgbClr val="E7131C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3"/>
          <a:stretch/>
        </p:blipFill>
        <p:spPr>
          <a:xfrm>
            <a:off x="-12448" y="940527"/>
            <a:ext cx="9150848" cy="3467931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17260" t="16005" r="13847" b="6542"/>
          <a:stretch/>
        </p:blipFill>
        <p:spPr>
          <a:xfrm>
            <a:off x="1834064" y="2122458"/>
            <a:ext cx="7109912" cy="457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103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Лист самооценки со стороны МС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148352" y="940527"/>
            <a:ext cx="3043648" cy="5917473"/>
          </a:xfrm>
          <a:prstGeom prst="rect">
            <a:avLst/>
          </a:prstGeom>
          <a:ln>
            <a:solidFill>
              <a:srgbClr val="EE77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solidFill>
                  <a:srgbClr val="E7131C"/>
                </a:solidFill>
              </a:rPr>
              <a:t>Утвердите оценочный лист.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solidFill>
                  <a:srgbClr val="E7131C"/>
                </a:solidFill>
              </a:rPr>
              <a:t>После чего оценочный лист отобразится в отчете «ОЛКР»</a:t>
            </a:r>
            <a:endParaRPr lang="ru-RU" sz="2800" dirty="0">
              <a:solidFill>
                <a:srgbClr val="E7131C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0636" t="36740" r="12882" b="5941"/>
          <a:stretch/>
        </p:blipFill>
        <p:spPr>
          <a:xfrm>
            <a:off x="0" y="1528763"/>
            <a:ext cx="9148353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4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Уведомление оценочного листа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148352" y="940527"/>
            <a:ext cx="3043648" cy="5917473"/>
          </a:xfrm>
          <a:prstGeom prst="rect">
            <a:avLst/>
          </a:prstGeom>
          <a:ln>
            <a:solidFill>
              <a:srgbClr val="EE77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4000" dirty="0" smtClean="0">
                <a:solidFill>
                  <a:srgbClr val="E7131C"/>
                </a:solidFill>
              </a:rPr>
              <a:t>Просмотрите оценочный лист. Оцените сотрудника.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endParaRPr lang="ru-RU" sz="4000" dirty="0" smtClean="0">
              <a:solidFill>
                <a:srgbClr val="E7131C"/>
              </a:solidFill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endParaRPr lang="ru-RU" sz="4000" dirty="0">
              <a:solidFill>
                <a:srgbClr val="E7131C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0" t="8382" r="1739"/>
          <a:stretch/>
        </p:blipFill>
        <p:spPr>
          <a:xfrm>
            <a:off x="1134736" y="1223628"/>
            <a:ext cx="6878880" cy="535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9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Уведомление оценочного листа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148352" y="940527"/>
            <a:ext cx="3043648" cy="5917473"/>
          </a:xfrm>
          <a:prstGeom prst="rect">
            <a:avLst/>
          </a:prstGeom>
          <a:ln>
            <a:solidFill>
              <a:srgbClr val="EE77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400" dirty="0" smtClean="0">
                <a:solidFill>
                  <a:srgbClr val="E7131C"/>
                </a:solidFill>
              </a:rPr>
              <a:t>Вы можете сбросить оценочный лист (сотруднику необходимо переоценить навык).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endParaRPr lang="ru-RU" sz="2400" dirty="0" smtClean="0">
              <a:solidFill>
                <a:srgbClr val="E7131C"/>
              </a:solidFill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400" dirty="0" smtClean="0">
                <a:solidFill>
                  <a:srgbClr val="E7131C"/>
                </a:solidFill>
              </a:rPr>
              <a:t>Или сбросить прослушанный модуль (сотруднику необходимо прослушать модуль повторно, при этом оценочный лист откроется через 7 дней).</a:t>
            </a:r>
            <a:endParaRPr lang="ru-RU" sz="4000" dirty="0">
              <a:solidFill>
                <a:srgbClr val="E7131C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" t="1488"/>
          <a:stretch/>
        </p:blipFill>
        <p:spPr>
          <a:xfrm>
            <a:off x="0" y="940527"/>
            <a:ext cx="8621511" cy="5589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92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1332411"/>
          </a:xfrm>
          <a:prstGeom prst="rect">
            <a:avLst/>
          </a:prstGeom>
          <a:solidFill>
            <a:srgbClr val="EC6B0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Условные обозначения</a:t>
            </a:r>
            <a:endParaRPr lang="ru-RU" sz="4800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" t="4198" r="2090" b="9080"/>
          <a:stretch/>
        </p:blipFill>
        <p:spPr>
          <a:xfrm>
            <a:off x="226422" y="1080136"/>
            <a:ext cx="11739153" cy="577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87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Оценочный лист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5412513"/>
            <a:ext cx="12192001" cy="144548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u-RU" sz="3200" dirty="0" smtClean="0">
                <a:solidFill>
                  <a:srgbClr val="EE7700"/>
                </a:solidFill>
              </a:rPr>
              <a:t>В </a:t>
            </a:r>
            <a:r>
              <a:rPr lang="ru-RU" sz="3200" dirty="0">
                <a:solidFill>
                  <a:srgbClr val="EE7700"/>
                </a:solidFill>
              </a:rPr>
              <a:t>любое время оценочный лист можно просмотреть</a:t>
            </a:r>
            <a:r>
              <a:rPr lang="ru-RU" sz="3200" dirty="0" smtClean="0">
                <a:solidFill>
                  <a:srgbClr val="EE7700"/>
                </a:solidFill>
              </a:rPr>
              <a:t>.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u-RU" sz="3200" dirty="0" smtClean="0">
                <a:solidFill>
                  <a:srgbClr val="EE7700"/>
                </a:solidFill>
              </a:rPr>
              <a:t>Нажмите </a:t>
            </a:r>
            <a:r>
              <a:rPr lang="ru-RU" sz="3200" dirty="0">
                <a:solidFill>
                  <a:srgbClr val="EE7700"/>
                </a:solidFill>
              </a:rPr>
              <a:t>на символ «ВИД</a:t>
            </a:r>
            <a:r>
              <a:rPr lang="ru-RU" sz="3200" dirty="0" smtClean="0">
                <a:solidFill>
                  <a:srgbClr val="EE7700"/>
                </a:solidFill>
              </a:rPr>
              <a:t>»</a:t>
            </a:r>
            <a:endParaRPr lang="ru-RU" sz="3200" dirty="0">
              <a:solidFill>
                <a:srgbClr val="EE77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71"/>
          <a:stretch/>
        </p:blipFill>
        <p:spPr>
          <a:xfrm>
            <a:off x="1021204" y="940527"/>
            <a:ext cx="10149589" cy="378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3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63"/>
          <a:stretch/>
        </p:blipFill>
        <p:spPr bwMode="auto">
          <a:xfrm>
            <a:off x="7967134" y="4607715"/>
            <a:ext cx="4232972" cy="2250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503" y="1280160"/>
            <a:ext cx="11952514" cy="16981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 smtClean="0">
                <a:solidFill>
                  <a:srgbClr val="EE7700"/>
                </a:solidFill>
              </a:rPr>
              <a:t>Обучение. Отчеты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247168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Отчеты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5412513"/>
            <a:ext cx="12192001" cy="1445487"/>
          </a:xfrm>
          <a:prstGeom prst="rect">
            <a:avLst/>
          </a:prstGeom>
          <a:ln>
            <a:solidFill>
              <a:srgbClr val="EE77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4000" dirty="0" smtClean="0">
                <a:solidFill>
                  <a:srgbClr val="E7131C"/>
                </a:solidFill>
              </a:rPr>
              <a:t>В данном разделе два отчета: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4000" dirty="0" smtClean="0">
                <a:solidFill>
                  <a:srgbClr val="E7131C"/>
                </a:solidFill>
              </a:rPr>
              <a:t>«оценочный лист качества работы» и «завершение модуля»</a:t>
            </a:r>
            <a:endParaRPr lang="ru-RU" sz="4000" dirty="0">
              <a:solidFill>
                <a:srgbClr val="E7131C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" t="2752" r="1836" b="57303"/>
          <a:stretch/>
        </p:blipFill>
        <p:spPr>
          <a:xfrm>
            <a:off x="1" y="940527"/>
            <a:ext cx="12187646" cy="194636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1" r="63501" b="17242"/>
          <a:stretch/>
        </p:blipFill>
        <p:spPr>
          <a:xfrm>
            <a:off x="258591" y="1411941"/>
            <a:ext cx="2847679" cy="3684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27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Оценочный лист качества работы</a:t>
            </a:r>
            <a:endParaRPr lang="ru-RU" sz="4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22" r="1346" b="8287"/>
          <a:stretch/>
        </p:blipFill>
        <p:spPr>
          <a:xfrm>
            <a:off x="1142998" y="940527"/>
            <a:ext cx="9906002" cy="447198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4545875"/>
            <a:ext cx="12192001" cy="2312126"/>
          </a:xfrm>
          <a:prstGeom prst="rect">
            <a:avLst/>
          </a:prstGeom>
          <a:ln>
            <a:solidFill>
              <a:srgbClr val="EE77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solidFill>
                  <a:srgbClr val="EC6B01"/>
                </a:solidFill>
              </a:rPr>
              <a:t>Данный отчет отображает оценки по пройденным модулям: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Рейтинг 7-6 Зеленый </a:t>
            </a:r>
            <a:r>
              <a:rPr lang="ru-RU" sz="2800" dirty="0" smtClean="0">
                <a:solidFill>
                  <a:srgbClr val="EC6B01"/>
                </a:solidFill>
              </a:rPr>
              <a:t>(повторная оценка через 6 месяцев)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solidFill>
                  <a:srgbClr val="FFC000"/>
                </a:solidFill>
              </a:rPr>
              <a:t>Рейтинг 5-4 Желтый </a:t>
            </a:r>
            <a:r>
              <a:rPr lang="ru-RU" sz="2800" dirty="0" smtClean="0">
                <a:solidFill>
                  <a:srgbClr val="EC6B01"/>
                </a:solidFill>
              </a:rPr>
              <a:t>(повторная оценка через 3 месяца)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solidFill>
                  <a:schemeClr val="tx2"/>
                </a:solidFill>
              </a:rPr>
              <a:t>Рейтинг 3-1 Красный </a:t>
            </a:r>
            <a:r>
              <a:rPr lang="ru-RU" sz="2800" dirty="0" smtClean="0">
                <a:solidFill>
                  <a:srgbClr val="EC6B01"/>
                </a:solidFill>
              </a:rPr>
              <a:t>(повторная оценка через 10 дней)</a:t>
            </a:r>
          </a:p>
        </p:txBody>
      </p:sp>
    </p:spTree>
    <p:extLst>
      <p:ext uri="{BB962C8B-B14F-4D97-AF65-F5344CB8AC3E}">
        <p14:creationId xmlns:p14="http://schemas.microsoft.com/office/powerpoint/2010/main" val="42561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Завершение модуля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5412513"/>
            <a:ext cx="12192001" cy="1445487"/>
          </a:xfrm>
          <a:prstGeom prst="rect">
            <a:avLst/>
          </a:prstGeom>
          <a:ln>
            <a:solidFill>
              <a:srgbClr val="EE77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3200" dirty="0" smtClean="0">
                <a:solidFill>
                  <a:srgbClr val="E7131C"/>
                </a:solidFill>
              </a:rPr>
              <a:t>Данный отчет показывает процесс прослушивания и завершения модулей.</a:t>
            </a:r>
            <a:endParaRPr lang="ru-RU" sz="3200" dirty="0">
              <a:solidFill>
                <a:srgbClr val="E7131C"/>
              </a:solidFill>
            </a:endParaRPr>
          </a:p>
        </p:txBody>
      </p:sp>
      <p:pic>
        <p:nvPicPr>
          <p:cNvPr id="3074" name="Рисунок 2" descr="image00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" t="28243" r="8202" b="14220"/>
          <a:stretch/>
        </p:blipFill>
        <p:spPr bwMode="auto">
          <a:xfrm>
            <a:off x="233081" y="1072439"/>
            <a:ext cx="11725835" cy="420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885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Отчеты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5412513"/>
            <a:ext cx="12192001" cy="1445487"/>
          </a:xfrm>
          <a:prstGeom prst="rect">
            <a:avLst/>
          </a:prstGeom>
          <a:ln>
            <a:solidFill>
              <a:srgbClr val="EE77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4000" dirty="0" smtClean="0">
                <a:solidFill>
                  <a:srgbClr val="E7131C"/>
                </a:solidFill>
              </a:rPr>
              <a:t>Вы можете отследить процесс обучения.</a:t>
            </a:r>
            <a:endParaRPr lang="ru-RU" sz="4000" dirty="0">
              <a:solidFill>
                <a:srgbClr val="E7131C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8" r="19000"/>
          <a:stretch/>
        </p:blipFill>
        <p:spPr>
          <a:xfrm>
            <a:off x="2025830" y="1060159"/>
            <a:ext cx="8140338" cy="423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05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Фильтр отчета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148352" y="940527"/>
            <a:ext cx="3043648" cy="5917473"/>
          </a:xfrm>
          <a:prstGeom prst="rect">
            <a:avLst/>
          </a:prstGeom>
          <a:ln>
            <a:solidFill>
              <a:srgbClr val="EE77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400" dirty="0" smtClean="0">
                <a:solidFill>
                  <a:srgbClr val="E7131C"/>
                </a:solidFill>
              </a:rPr>
              <a:t>Фильтр «Просмотр по»: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endParaRPr lang="ru-RU" sz="2400" dirty="0" smtClean="0">
              <a:solidFill>
                <a:srgbClr val="E7131C"/>
              </a:solidFill>
            </a:endParaRPr>
          </a:p>
          <a:p>
            <a:pPr marL="742950" lvl="0" indent="-742950" algn="ctr">
              <a:lnSpc>
                <a:spcPct val="90000"/>
              </a:lnSpc>
              <a:spcBef>
                <a:spcPts val="1000"/>
              </a:spcBef>
              <a:buAutoNum type="arabicPeriod"/>
            </a:pPr>
            <a:r>
              <a:rPr lang="ru-RU" sz="2400" dirty="0" smtClean="0">
                <a:solidFill>
                  <a:srgbClr val="E7131C"/>
                </a:solidFill>
              </a:rPr>
              <a:t>Модулям</a:t>
            </a:r>
          </a:p>
          <a:p>
            <a:pPr marL="742950" lvl="0" indent="-742950" algn="ctr">
              <a:lnSpc>
                <a:spcPct val="90000"/>
              </a:lnSpc>
              <a:spcBef>
                <a:spcPts val="1000"/>
              </a:spcBef>
              <a:buAutoNum type="arabicPeriod"/>
            </a:pPr>
            <a:r>
              <a:rPr lang="ru-RU" sz="2400" dirty="0" smtClean="0">
                <a:solidFill>
                  <a:srgbClr val="E7131C"/>
                </a:solidFill>
              </a:rPr>
              <a:t>Пользователям</a:t>
            </a:r>
          </a:p>
          <a:p>
            <a:pPr marL="742950" lvl="0" indent="-742950" algn="ctr">
              <a:lnSpc>
                <a:spcPct val="90000"/>
              </a:lnSpc>
              <a:spcBef>
                <a:spcPts val="1000"/>
              </a:spcBef>
              <a:buAutoNum type="arabicPeriod"/>
            </a:pPr>
            <a:r>
              <a:rPr lang="ru-RU" sz="2400" dirty="0" smtClean="0">
                <a:solidFill>
                  <a:srgbClr val="E7131C"/>
                </a:solidFill>
              </a:rPr>
              <a:t>Местоположению</a:t>
            </a:r>
            <a:endParaRPr lang="ru-RU" sz="2400" dirty="0">
              <a:solidFill>
                <a:srgbClr val="E7131C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" t="4804" b="1263"/>
          <a:stretch/>
        </p:blipFill>
        <p:spPr>
          <a:xfrm>
            <a:off x="0" y="940527"/>
            <a:ext cx="9144440" cy="427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57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Фильтр отчета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122301" y="940527"/>
            <a:ext cx="3082724" cy="5917473"/>
          </a:xfrm>
          <a:prstGeom prst="rect">
            <a:avLst/>
          </a:prstGeom>
          <a:ln>
            <a:solidFill>
              <a:srgbClr val="EE77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400" dirty="0" smtClean="0">
                <a:solidFill>
                  <a:srgbClr val="E7131C"/>
                </a:solidFill>
              </a:rPr>
              <a:t>Доступны несколько фильтров.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2400" dirty="0" smtClean="0">
                <a:solidFill>
                  <a:srgbClr val="E7131C"/>
                </a:solidFill>
              </a:rPr>
              <a:t>«Программы»: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AutoNum type="arabicPeriod"/>
            </a:pPr>
            <a:r>
              <a:rPr lang="ru-RU" sz="2400" dirty="0" smtClean="0">
                <a:solidFill>
                  <a:srgbClr val="E7131C"/>
                </a:solidFill>
              </a:rPr>
              <a:t>Отчет «Обучение членов бригады»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AutoNum type="arabicPeriod"/>
            </a:pPr>
            <a:r>
              <a:rPr lang="ru-RU" sz="2400" dirty="0" smtClean="0">
                <a:solidFill>
                  <a:srgbClr val="E7131C"/>
                </a:solidFill>
              </a:rPr>
              <a:t>Отчет «</a:t>
            </a:r>
            <a:r>
              <a:rPr lang="en-US" sz="2400" dirty="0" smtClean="0">
                <a:solidFill>
                  <a:srgbClr val="E7131C"/>
                </a:solidFill>
              </a:rPr>
              <a:t>Foundation</a:t>
            </a:r>
            <a:r>
              <a:rPr lang="ru-RU" sz="2400" dirty="0" smtClean="0">
                <a:solidFill>
                  <a:srgbClr val="E7131C"/>
                </a:solidFill>
              </a:rPr>
              <a:t>»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AutoNum type="arabicPeriod"/>
            </a:pPr>
            <a:r>
              <a:rPr lang="ru-RU" sz="2400" dirty="0" smtClean="0">
                <a:solidFill>
                  <a:srgbClr val="E7131C"/>
                </a:solidFill>
              </a:rPr>
              <a:t>Отчет «Региональное обучение»</a:t>
            </a:r>
            <a:endParaRPr lang="ru-RU" sz="2400" dirty="0">
              <a:solidFill>
                <a:srgbClr val="E7131C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8" t="16374" r="1323" b="5884"/>
          <a:stretch/>
        </p:blipFill>
        <p:spPr>
          <a:xfrm>
            <a:off x="-1" y="940527"/>
            <a:ext cx="9122302" cy="4219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7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Фильтры</a:t>
            </a:r>
            <a:endParaRPr lang="ru-RU" sz="4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227" b="1664"/>
          <a:stretch/>
        </p:blipFill>
        <p:spPr>
          <a:xfrm rot="20787411">
            <a:off x="616240" y="1814732"/>
            <a:ext cx="5909548" cy="59647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438" b="19103"/>
          <a:stretch/>
        </p:blipFill>
        <p:spPr>
          <a:xfrm rot="1636590">
            <a:off x="7226474" y="2719086"/>
            <a:ext cx="4881081" cy="53868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0" r="20129" b="11718"/>
          <a:stretch/>
        </p:blipFill>
        <p:spPr>
          <a:xfrm>
            <a:off x="2391916" y="1336430"/>
            <a:ext cx="6231580" cy="377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860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Отслеживание</a:t>
            </a:r>
            <a:r>
              <a:rPr lang="en-US" sz="4800" dirty="0" smtClean="0"/>
              <a:t> Foundation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148352" y="940525"/>
            <a:ext cx="3043648" cy="5917473"/>
          </a:xfrm>
          <a:prstGeom prst="rect">
            <a:avLst/>
          </a:prstGeom>
          <a:ln>
            <a:solidFill>
              <a:srgbClr val="EE77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4000" dirty="0" smtClean="0">
                <a:solidFill>
                  <a:srgbClr val="E7131C"/>
                </a:solidFill>
              </a:rPr>
              <a:t>Нажмите символ «Просмотр»</a:t>
            </a:r>
            <a:endParaRPr lang="ru-RU" sz="4000" dirty="0">
              <a:solidFill>
                <a:srgbClr val="E7131C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" r="70976"/>
          <a:stretch/>
        </p:blipFill>
        <p:spPr>
          <a:xfrm>
            <a:off x="0" y="940526"/>
            <a:ext cx="2675074" cy="52773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6" r="14685"/>
          <a:stretch/>
        </p:blipFill>
        <p:spPr>
          <a:xfrm>
            <a:off x="2675074" y="940525"/>
            <a:ext cx="4891880" cy="5277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771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1463040"/>
          </a:xfrm>
          <a:prstGeom prst="rect">
            <a:avLst/>
          </a:prstGeom>
          <a:solidFill>
            <a:srgbClr val="EC6B0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Условные обозначения</a:t>
            </a:r>
            <a:endParaRPr lang="ru-RU" sz="4800" dirty="0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3" t="5152" r="1880"/>
          <a:stretch/>
        </p:blipFill>
        <p:spPr>
          <a:xfrm>
            <a:off x="130638" y="1227908"/>
            <a:ext cx="11612871" cy="581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02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/>
              <a:t>Отслеживание</a:t>
            </a:r>
            <a:r>
              <a:rPr lang="en-US" sz="4800" dirty="0"/>
              <a:t> </a:t>
            </a:r>
            <a:r>
              <a:rPr lang="en-US" sz="4800" dirty="0" smtClean="0"/>
              <a:t>Foundation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5412513"/>
            <a:ext cx="12192001" cy="1445487"/>
          </a:xfrm>
          <a:prstGeom prst="rect">
            <a:avLst/>
          </a:prstGeom>
          <a:ln>
            <a:solidFill>
              <a:srgbClr val="EE77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solidFill>
                  <a:srgbClr val="E7131C"/>
                </a:solidFill>
              </a:rPr>
              <a:t>В карточке сотрудника виден статус </a:t>
            </a:r>
            <a:r>
              <a:rPr lang="ru-RU" sz="2800" dirty="0" err="1" smtClean="0">
                <a:solidFill>
                  <a:srgbClr val="E7131C"/>
                </a:solidFill>
              </a:rPr>
              <a:t>сертифицированности</a:t>
            </a:r>
            <a:r>
              <a:rPr lang="ru-RU" sz="2800" dirty="0" smtClean="0">
                <a:solidFill>
                  <a:srgbClr val="E7131C"/>
                </a:solidFill>
              </a:rPr>
              <a:t>.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solidFill>
                  <a:srgbClr val="E7131C"/>
                </a:solidFill>
              </a:rPr>
              <a:t> Сертифицированный менеджер – менеджер с 3-мя сертификациями.</a:t>
            </a:r>
            <a:endParaRPr lang="ru-RU" sz="2800" dirty="0">
              <a:solidFill>
                <a:srgbClr val="E7131C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" t="2247" r="2856" b="35474"/>
          <a:stretch/>
        </p:blipFill>
        <p:spPr>
          <a:xfrm>
            <a:off x="0" y="940527"/>
            <a:ext cx="12192000" cy="3317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0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63"/>
          <a:stretch/>
        </p:blipFill>
        <p:spPr bwMode="auto">
          <a:xfrm>
            <a:off x="7967134" y="4607715"/>
            <a:ext cx="4232972" cy="2250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503" y="1280160"/>
            <a:ext cx="11952514" cy="16981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smtClean="0">
                <a:solidFill>
                  <a:srgbClr val="EE7700"/>
                </a:solidFill>
              </a:rPr>
              <a:t>BK-Link</a:t>
            </a:r>
            <a:r>
              <a:rPr lang="ru-RU" sz="6600" dirty="0" smtClean="0">
                <a:solidFill>
                  <a:srgbClr val="EE7700"/>
                </a:solidFill>
              </a:rPr>
              <a:t>. Система обучения</a:t>
            </a:r>
            <a:r>
              <a:rPr lang="en-US" sz="6600" dirty="0" smtClean="0">
                <a:solidFill>
                  <a:srgbClr val="EE7700"/>
                </a:solidFill>
              </a:rPr>
              <a:t> </a:t>
            </a:r>
            <a:endParaRPr lang="ru-RU" sz="6600" dirty="0">
              <a:solidFill>
                <a:srgbClr val="EE77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32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" y="1"/>
            <a:ext cx="12192000" cy="574766"/>
          </a:xfrm>
          <a:prstGeom prst="rect">
            <a:avLst/>
          </a:prstGeom>
          <a:solidFill>
            <a:srgbClr val="EC6B0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Обучение Членов Бригады Ресторана (Универсал)</a:t>
            </a:r>
            <a:endParaRPr lang="ru-RU" sz="3600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4031616819"/>
              </p:ext>
            </p:extLst>
          </p:nvPr>
        </p:nvGraphicFramePr>
        <p:xfrm>
          <a:off x="-653554" y="574768"/>
          <a:ext cx="3264528" cy="6283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7" name="Группа 26"/>
          <p:cNvGrpSpPr/>
          <p:nvPr/>
        </p:nvGrpSpPr>
        <p:grpSpPr>
          <a:xfrm>
            <a:off x="2024977" y="431833"/>
            <a:ext cx="3676768" cy="6413500"/>
            <a:chOff x="2616109" y="373025"/>
            <a:chExt cx="4353141" cy="6484975"/>
          </a:xfrm>
        </p:grpSpPr>
        <p:grpSp>
          <p:nvGrpSpPr>
            <p:cNvPr id="22" name="Группа 21"/>
            <p:cNvGrpSpPr/>
            <p:nvPr/>
          </p:nvGrpSpPr>
          <p:grpSpPr>
            <a:xfrm>
              <a:off x="2616109" y="373025"/>
              <a:ext cx="4353141" cy="6484975"/>
              <a:chOff x="2616109" y="373025"/>
              <a:chExt cx="4353141" cy="6484975"/>
            </a:xfrm>
          </p:grpSpPr>
          <p:graphicFrame>
            <p:nvGraphicFramePr>
              <p:cNvPr id="14" name="Схема 13"/>
              <p:cNvGraphicFramePr/>
              <p:nvPr>
                <p:extLst>
                  <p:ext uri="{D42A27DB-BD31-4B8C-83A1-F6EECF244321}">
                    <p14:modId xmlns:p14="http://schemas.microsoft.com/office/powerpoint/2010/main" val="2014679795"/>
                  </p:ext>
                </p:extLst>
              </p:nvPr>
            </p:nvGraphicFramePr>
            <p:xfrm>
              <a:off x="2616109" y="373025"/>
              <a:ext cx="4353141" cy="648497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  <p:sp>
            <p:nvSpPr>
              <p:cNvPr id="17" name="Скругленный прямоугольник 16"/>
              <p:cNvSpPr/>
              <p:nvPr/>
            </p:nvSpPr>
            <p:spPr>
              <a:xfrm>
                <a:off x="4172370" y="1493704"/>
                <a:ext cx="1358404" cy="771525"/>
              </a:xfrm>
              <a:prstGeom prst="roundRect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100" dirty="0" smtClean="0">
                    <a:solidFill>
                      <a:schemeClr val="bg1"/>
                    </a:solidFill>
                  </a:rPr>
                  <a:t>Модуль «Использование бройлера </a:t>
                </a:r>
                <a:r>
                  <a:rPr lang="en-US" sz="1100" dirty="0" smtClean="0">
                    <a:solidFill>
                      <a:schemeClr val="bg1"/>
                    </a:solidFill>
                  </a:rPr>
                  <a:t>NIECO</a:t>
                </a:r>
                <a:r>
                  <a:rPr lang="ru-RU" sz="1100" dirty="0" smtClean="0">
                    <a:solidFill>
                      <a:schemeClr val="bg1"/>
                    </a:solidFill>
                  </a:rPr>
                  <a:t>/</a:t>
                </a:r>
                <a:r>
                  <a:rPr lang="en-US" sz="1100" dirty="0" smtClean="0">
                    <a:solidFill>
                      <a:schemeClr val="bg1"/>
                    </a:solidFill>
                  </a:rPr>
                  <a:t>DUKE</a:t>
                </a:r>
                <a:endParaRPr lang="ru-RU" sz="11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Скругленный прямоугольник 17"/>
              <p:cNvSpPr/>
              <p:nvPr/>
            </p:nvSpPr>
            <p:spPr>
              <a:xfrm>
                <a:off x="5637987" y="1493704"/>
                <a:ext cx="1309881" cy="771525"/>
              </a:xfrm>
              <a:prstGeom prst="roundRect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100" dirty="0" smtClean="0">
                    <a:solidFill>
                      <a:schemeClr val="bg1"/>
                    </a:solidFill>
                  </a:rPr>
                  <a:t>Модуль «Использование фритюрницы»</a:t>
                </a:r>
                <a:endParaRPr lang="ru-RU" sz="11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Стрелка вниз 18"/>
              <p:cNvSpPr/>
              <p:nvPr/>
            </p:nvSpPr>
            <p:spPr>
              <a:xfrm>
                <a:off x="4694114" y="1187880"/>
                <a:ext cx="280512" cy="320048"/>
              </a:xfrm>
              <a:prstGeom prst="downArrow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Стрелка вниз 19"/>
              <p:cNvSpPr/>
              <p:nvPr/>
            </p:nvSpPr>
            <p:spPr>
              <a:xfrm>
                <a:off x="6116265" y="1152386"/>
                <a:ext cx="217750" cy="320756"/>
              </a:xfrm>
              <a:prstGeom prst="downArrow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4" name="Прямоугольник 23"/>
            <p:cNvSpPr/>
            <p:nvPr/>
          </p:nvSpPr>
          <p:spPr>
            <a:xfrm>
              <a:off x="2853275" y="960482"/>
              <a:ext cx="818572" cy="15711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/>
                <a:t>3 смены</a:t>
              </a:r>
              <a:endParaRPr lang="ru-RU" sz="1200" dirty="0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5749040" y="964993"/>
              <a:ext cx="879589" cy="123823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/>
                <a:t>3 смены</a:t>
              </a:r>
              <a:endParaRPr lang="ru-RU" sz="1200" dirty="0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4352885" y="977129"/>
              <a:ext cx="879589" cy="123823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/>
                <a:t>1</a:t>
              </a:r>
              <a:r>
                <a:rPr lang="ru-RU" sz="1400" dirty="0" smtClean="0"/>
                <a:t> смена</a:t>
              </a:r>
              <a:endParaRPr lang="ru-RU" sz="1400" dirty="0"/>
            </a:p>
          </p:txBody>
        </p:sp>
      </p:grpSp>
      <p:graphicFrame>
        <p:nvGraphicFramePr>
          <p:cNvPr id="28" name="Схема 27"/>
          <p:cNvGraphicFramePr/>
          <p:nvPr>
            <p:extLst>
              <p:ext uri="{D42A27DB-BD31-4B8C-83A1-F6EECF244321}">
                <p14:modId xmlns:p14="http://schemas.microsoft.com/office/powerpoint/2010/main" val="956728061"/>
              </p:ext>
            </p:extLst>
          </p:nvPr>
        </p:nvGraphicFramePr>
        <p:xfrm>
          <a:off x="5348292" y="574768"/>
          <a:ext cx="2553492" cy="6283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29" name="Схема 28"/>
          <p:cNvGraphicFramePr/>
          <p:nvPr>
            <p:extLst>
              <p:ext uri="{D42A27DB-BD31-4B8C-83A1-F6EECF244321}">
                <p14:modId xmlns:p14="http://schemas.microsoft.com/office/powerpoint/2010/main" val="3811005377"/>
              </p:ext>
            </p:extLst>
          </p:nvPr>
        </p:nvGraphicFramePr>
        <p:xfrm>
          <a:off x="9154171" y="574768"/>
          <a:ext cx="3111293" cy="6283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30" name="Схема 29"/>
          <p:cNvGraphicFramePr/>
          <p:nvPr>
            <p:extLst>
              <p:ext uri="{D42A27DB-BD31-4B8C-83A1-F6EECF244321}">
                <p14:modId xmlns:p14="http://schemas.microsoft.com/office/powerpoint/2010/main" val="3877644473"/>
              </p:ext>
            </p:extLst>
          </p:nvPr>
        </p:nvGraphicFramePr>
        <p:xfrm>
          <a:off x="7107808" y="562101"/>
          <a:ext cx="2957678" cy="6283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</p:spTree>
    <p:extLst>
      <p:ext uri="{BB962C8B-B14F-4D97-AF65-F5344CB8AC3E}">
        <p14:creationId xmlns:p14="http://schemas.microsoft.com/office/powerpoint/2010/main" val="3999899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  <p:bldGraphic spid="28" grpId="0">
        <p:bldAsOne/>
      </p:bldGraphic>
      <p:bldGraphic spid="29" grpId="0">
        <p:bldAsOne/>
      </p:bldGraphic>
      <p:bldGraphic spid="30" grpId="0">
        <p:bldAsOne/>
      </p:bldGraphic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7160" y="5055597"/>
            <a:ext cx="1518036" cy="16521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2075" y="1328758"/>
            <a:ext cx="1088467" cy="104381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" y="1"/>
            <a:ext cx="12192000" cy="5747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Обучение АУП</a:t>
            </a:r>
            <a:endParaRPr lang="ru-RU" sz="36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31778" y="765267"/>
            <a:ext cx="3632199" cy="5301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 этап ОБУЧЕНИЕ ЧЛЕНОВ </a:t>
            </a:r>
            <a:r>
              <a:rPr lang="ru-RU" dirty="0" smtClean="0"/>
              <a:t>БРИГАДЫ</a:t>
            </a:r>
            <a:r>
              <a:rPr lang="en-US" dirty="0" smtClean="0"/>
              <a:t> </a:t>
            </a:r>
            <a:r>
              <a:rPr lang="ru-RU" dirty="0" smtClean="0"/>
              <a:t>1</a:t>
            </a:r>
            <a:r>
              <a:rPr lang="en-US" dirty="0" smtClean="0"/>
              <a:t>7 </a:t>
            </a:r>
            <a:r>
              <a:rPr lang="ru-RU" dirty="0" smtClean="0"/>
              <a:t>смен</a:t>
            </a:r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31777" y="4622800"/>
            <a:ext cx="3660775" cy="66040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Семинары ВВК/СКП/</a:t>
            </a:r>
            <a:r>
              <a:rPr lang="ru-RU" dirty="0" err="1" smtClean="0"/>
              <a:t>ТдТ</a:t>
            </a:r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03201" y="5295900"/>
            <a:ext cx="3660775" cy="6604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Блочное Обучение                                   М1/М2 (первая ночь)</a:t>
            </a:r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03201" y="5956300"/>
            <a:ext cx="3660775" cy="66040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Сертификация рядового уровня и </a:t>
            </a:r>
            <a:r>
              <a:rPr lang="en-US" dirty="0"/>
              <a:t>Best-Test </a:t>
            </a:r>
            <a:r>
              <a:rPr lang="ru-RU" dirty="0"/>
              <a:t>мин 95</a:t>
            </a:r>
            <a:r>
              <a:rPr lang="ru-RU" dirty="0" smtClean="0"/>
              <a:t>%</a:t>
            </a:r>
            <a:endParaRPr lang="ru-RU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421095" y="765266"/>
            <a:ext cx="3632199" cy="5301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 </a:t>
            </a:r>
            <a:r>
              <a:rPr lang="ru-RU" dirty="0"/>
              <a:t>этап </a:t>
            </a:r>
            <a:r>
              <a:rPr lang="en-US" dirty="0" smtClean="0"/>
              <a:t>FOUNDATIONS</a:t>
            </a:r>
            <a:r>
              <a:rPr lang="ru-RU" dirty="0" smtClean="0"/>
              <a:t>                                     24 смены </a:t>
            </a:r>
            <a:endParaRPr lang="ru-RU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421093" y="1295399"/>
            <a:ext cx="3632199" cy="925630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МЕНЕДЖЕР СМЕНЫ «ОСНОВЫ»                   10 СМЕН</a:t>
            </a:r>
          </a:p>
          <a:p>
            <a:pPr algn="ctr"/>
            <a:endParaRPr lang="ru-RU" sz="1600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392517" y="2765765"/>
            <a:ext cx="3660775" cy="898134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«Школа Лидера»                                      Тренинг </a:t>
            </a:r>
            <a:r>
              <a:rPr lang="ru-RU" dirty="0"/>
              <a:t>Я-Руководитель/Мы-Команда</a:t>
            </a:r>
          </a:p>
          <a:p>
            <a:pPr algn="ctr"/>
            <a:r>
              <a:rPr lang="ru-RU" dirty="0" smtClean="0"/>
              <a:t>2 смены</a:t>
            </a:r>
            <a:endParaRPr lang="ru-RU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392516" y="3648704"/>
            <a:ext cx="3660775" cy="52395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Блочное Обучение                                   М2 (</a:t>
            </a:r>
            <a:r>
              <a:rPr lang="ru-RU" dirty="0" err="1" smtClean="0"/>
              <a:t>Комбо</a:t>
            </a:r>
            <a:r>
              <a:rPr lang="ru-RU" dirty="0" smtClean="0"/>
              <a:t>-машина)</a:t>
            </a:r>
            <a:endParaRPr lang="ru-RU" dirty="0"/>
          </a:p>
        </p:txBody>
      </p:sp>
      <p:cxnSp>
        <p:nvCxnSpPr>
          <p:cNvPr id="32" name="Соединительная линия уступом 31"/>
          <p:cNvCxnSpPr>
            <a:stCxn id="19" idx="3"/>
            <a:endCxn id="22" idx="1"/>
          </p:cNvCxnSpPr>
          <p:nvPr/>
        </p:nvCxnSpPr>
        <p:spPr>
          <a:xfrm flipV="1">
            <a:off x="3863976" y="1030333"/>
            <a:ext cx="557119" cy="5256167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777" y="1308100"/>
            <a:ext cx="1153599" cy="11165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9776" y="2235881"/>
            <a:ext cx="1072164" cy="10597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6077" y="3242437"/>
            <a:ext cx="1133698" cy="10501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63802" y="3272733"/>
            <a:ext cx="1108713" cy="1091298"/>
          </a:xfrm>
          <a:prstGeom prst="rect">
            <a:avLst/>
          </a:prstGeom>
        </p:spPr>
      </p:pic>
      <p:sp>
        <p:nvSpPr>
          <p:cNvPr id="34" name="Скругленный прямоугольник 33"/>
          <p:cNvSpPr/>
          <p:nvPr/>
        </p:nvSpPr>
        <p:spPr>
          <a:xfrm>
            <a:off x="4390046" y="4177333"/>
            <a:ext cx="3660775" cy="91293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Отработка                                                       -4 смены открытия ресторана                           -4 смены закрытия ресторана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8610408" y="777966"/>
            <a:ext cx="3352798" cy="5301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  <a:r>
              <a:rPr lang="ru-RU" dirty="0" smtClean="0"/>
              <a:t> </a:t>
            </a:r>
            <a:r>
              <a:rPr lang="ru-RU" dirty="0"/>
              <a:t>этап </a:t>
            </a:r>
            <a:r>
              <a:rPr lang="en-US" dirty="0" smtClean="0"/>
              <a:t>FOUNDATIONS</a:t>
            </a:r>
            <a:r>
              <a:rPr lang="ru-RU" dirty="0" smtClean="0"/>
              <a:t>                       минимум 16 смен</a:t>
            </a:r>
            <a:endParaRPr lang="ru-RU" dirty="0"/>
          </a:p>
        </p:txBody>
      </p:sp>
      <p:cxnSp>
        <p:nvCxnSpPr>
          <p:cNvPr id="47" name="Соединительная линия уступом 46"/>
          <p:cNvCxnSpPr>
            <a:stCxn id="15" idx="3"/>
            <a:endCxn id="35" idx="1"/>
          </p:cNvCxnSpPr>
          <p:nvPr/>
        </p:nvCxnSpPr>
        <p:spPr>
          <a:xfrm flipV="1">
            <a:off x="8050821" y="1043033"/>
            <a:ext cx="559587" cy="5239237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Скругленный прямоугольник 51"/>
          <p:cNvSpPr/>
          <p:nvPr/>
        </p:nvSpPr>
        <p:spPr>
          <a:xfrm>
            <a:off x="8456419" y="1258029"/>
            <a:ext cx="3660775" cy="73587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Отработка  знаний 7 смен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3" name="Рисунок 5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60244" y="1946455"/>
            <a:ext cx="1207113" cy="1304657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60244" y="4455632"/>
            <a:ext cx="1225402" cy="1298561"/>
          </a:xfrm>
          <a:prstGeom prst="rect">
            <a:avLst/>
          </a:prstGeom>
        </p:spPr>
      </p:pic>
      <p:sp>
        <p:nvSpPr>
          <p:cNvPr id="55" name="Скругленный прямоугольник 54"/>
          <p:cNvSpPr/>
          <p:nvPr/>
        </p:nvSpPr>
        <p:spPr>
          <a:xfrm>
            <a:off x="8456419" y="3198420"/>
            <a:ext cx="3660775" cy="116561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Сертификация на 8-ю смену.  Итоговая оценка 3-4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Отработка знаний 7 смен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4978210" y="1892553"/>
            <a:ext cx="2515495" cy="343328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+ </a:t>
            </a:r>
            <a:r>
              <a:rPr lang="en-US" dirty="0" err="1" smtClean="0"/>
              <a:t>ServSafe</a:t>
            </a:r>
            <a:r>
              <a:rPr lang="en-US" dirty="0" smtClean="0"/>
              <a:t> 1 </a:t>
            </a:r>
            <a:r>
              <a:rPr lang="ru-RU" dirty="0" smtClean="0"/>
              <a:t>смена</a:t>
            </a:r>
            <a:endParaRPr lang="ru-RU" dirty="0"/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8456418" y="5780723"/>
            <a:ext cx="3660775" cy="73587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Сертификация на 8-ю смену.  Итоговая оценка 3-4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4432320" y="2225704"/>
            <a:ext cx="3609746" cy="55178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Портал обучения и развития . </a:t>
            </a:r>
            <a:r>
              <a:rPr lang="ru-RU" sz="1600" dirty="0" err="1" smtClean="0"/>
              <a:t>Аксапта</a:t>
            </a:r>
            <a:r>
              <a:rPr lang="ru-RU" sz="1600" dirty="0" smtClean="0"/>
              <a:t>/Отчёты </a:t>
            </a:r>
            <a:r>
              <a:rPr lang="en-US" sz="1600" dirty="0" smtClean="0"/>
              <a:t>1 </a:t>
            </a:r>
            <a:r>
              <a:rPr lang="ru-RU" sz="1600" dirty="0" smtClean="0"/>
              <a:t>смена (15-я по </a:t>
            </a:r>
            <a:r>
              <a:rPr lang="en-US" sz="1600" dirty="0" smtClean="0"/>
              <a:t>FD)</a:t>
            </a:r>
            <a:endParaRPr lang="ru-RU" sz="1600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31776" y="2353155"/>
            <a:ext cx="1028185" cy="3135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 </a:t>
            </a:r>
            <a:r>
              <a:rPr lang="ru-RU" dirty="0" smtClean="0">
                <a:solidFill>
                  <a:schemeClr val="tx1"/>
                </a:solidFill>
              </a:rPr>
              <a:t>смена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2544330" y="2374031"/>
            <a:ext cx="1028185" cy="3135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1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смена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1429775" y="3297455"/>
            <a:ext cx="1028185" cy="3135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3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ru-RU" dirty="0" smtClean="0">
                <a:solidFill>
                  <a:schemeClr val="accent2"/>
                </a:solidFill>
              </a:rPr>
              <a:t>смены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2472449" y="4261680"/>
            <a:ext cx="1028185" cy="3135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3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ru-RU" dirty="0" smtClean="0">
                <a:solidFill>
                  <a:schemeClr val="tx2"/>
                </a:solidFill>
              </a:rPr>
              <a:t>смены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25625" y="4261679"/>
            <a:ext cx="1028185" cy="3135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1"/>
                </a:solidFill>
              </a:rPr>
              <a:t>2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ru-RU" dirty="0" smtClean="0">
                <a:solidFill>
                  <a:schemeClr val="accent1"/>
                </a:solidFill>
              </a:rPr>
              <a:t>смены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441076" y="5744571"/>
            <a:ext cx="3609745" cy="107539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04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12192000" cy="574766"/>
          </a:xfrm>
          <a:prstGeom prst="rect">
            <a:avLst/>
          </a:prstGeom>
          <a:solidFill>
            <a:srgbClr val="EC6B0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Сертификации Менеджера Смены</a:t>
            </a: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382" y="672520"/>
            <a:ext cx="1518036" cy="16521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6501" y="738966"/>
            <a:ext cx="1467156" cy="15857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3125" y="738966"/>
            <a:ext cx="1496376" cy="15857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33797" t="19444" r="37018" b="12327"/>
          <a:stretch/>
        </p:blipFill>
        <p:spPr>
          <a:xfrm rot="20328476">
            <a:off x="228600" y="2275315"/>
            <a:ext cx="5454651" cy="71694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l="23646" t="25869" r="24524" b="6770"/>
          <a:stretch/>
        </p:blipFill>
        <p:spPr>
          <a:xfrm>
            <a:off x="2509422" y="2324679"/>
            <a:ext cx="6743700" cy="49276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/>
          <a:srcRect l="20424" t="24652" r="21889" b="6597"/>
          <a:stretch/>
        </p:blipFill>
        <p:spPr>
          <a:xfrm rot="1152813">
            <a:off x="6233686" y="3062796"/>
            <a:ext cx="7505701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725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" y="1"/>
            <a:ext cx="12192000" cy="574766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Сертификация ТР-ресторана</a:t>
            </a:r>
            <a:endParaRPr lang="ru-RU" sz="36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31778" y="765267"/>
            <a:ext cx="3632199" cy="530133"/>
          </a:xfrm>
          <a:prstGeom prst="roundRect">
            <a:avLst/>
          </a:prstGeom>
          <a:solidFill>
            <a:srgbClr val="EC6B0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 </a:t>
            </a:r>
            <a:r>
              <a:rPr lang="ru-RU" dirty="0" smtClean="0"/>
              <a:t>этап</a:t>
            </a:r>
            <a:r>
              <a:rPr lang="ru-RU" dirty="0"/>
              <a:t> </a:t>
            </a:r>
            <a:r>
              <a:rPr lang="en-US" dirty="0" smtClean="0"/>
              <a:t>BK-Link</a:t>
            </a:r>
            <a:endParaRPr lang="ru-RU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421095" y="765266"/>
            <a:ext cx="3632199" cy="530133"/>
          </a:xfrm>
          <a:prstGeom prst="round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 </a:t>
            </a:r>
            <a:r>
              <a:rPr lang="ru-RU" dirty="0"/>
              <a:t>этап </a:t>
            </a:r>
            <a:r>
              <a:rPr lang="ru-RU" dirty="0" smtClean="0"/>
              <a:t>ТУ/ТМ</a:t>
            </a:r>
            <a:endParaRPr lang="ru-RU" dirty="0"/>
          </a:p>
        </p:txBody>
      </p:sp>
      <p:cxnSp>
        <p:nvCxnSpPr>
          <p:cNvPr id="32" name="Соединительная линия уступом 31"/>
          <p:cNvCxnSpPr>
            <a:endCxn id="22" idx="1"/>
          </p:cNvCxnSpPr>
          <p:nvPr/>
        </p:nvCxnSpPr>
        <p:spPr>
          <a:xfrm flipV="1">
            <a:off x="3863976" y="1030333"/>
            <a:ext cx="557119" cy="5256167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8684049" y="765265"/>
            <a:ext cx="3352798" cy="530133"/>
          </a:xfrm>
          <a:prstGeom prst="roundRect">
            <a:avLst/>
          </a:prstGeom>
          <a:solidFill>
            <a:srgbClr val="EC6B0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  <a:r>
              <a:rPr lang="ru-RU" dirty="0" smtClean="0"/>
              <a:t> этап ТМ</a:t>
            </a:r>
            <a:endParaRPr lang="ru-RU" dirty="0"/>
          </a:p>
        </p:txBody>
      </p:sp>
      <p:cxnSp>
        <p:nvCxnSpPr>
          <p:cNvPr id="47" name="Соединительная линия уступом 46"/>
          <p:cNvCxnSpPr>
            <a:endCxn id="35" idx="1"/>
          </p:cNvCxnSpPr>
          <p:nvPr/>
        </p:nvCxnSpPr>
        <p:spPr>
          <a:xfrm flipV="1">
            <a:off x="8031633" y="1043033"/>
            <a:ext cx="578775" cy="5270317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Скругленный прямоугольник 59"/>
          <p:cNvSpPr/>
          <p:nvPr/>
        </p:nvSpPr>
        <p:spPr>
          <a:xfrm>
            <a:off x="129560" y="1485900"/>
            <a:ext cx="3660775" cy="45593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>
              <a:solidFill>
                <a:schemeClr val="tx2"/>
              </a:solidFill>
            </a:endParaRPr>
          </a:p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Проверка </a:t>
            </a:r>
            <a:r>
              <a:rPr lang="en-US" sz="2400" dirty="0">
                <a:solidFill>
                  <a:schemeClr val="tx2"/>
                </a:solidFill>
              </a:rPr>
              <a:t>OPS</a:t>
            </a:r>
            <a:r>
              <a:rPr lang="ru-RU" sz="2400" dirty="0">
                <a:solidFill>
                  <a:schemeClr val="tx2"/>
                </a:solidFill>
              </a:rPr>
              <a:t>-показателей согласно минимальными требованием системы </a:t>
            </a:r>
          </a:p>
          <a:p>
            <a:pPr algn="ctr"/>
            <a:r>
              <a:rPr lang="en-US" sz="2400" dirty="0">
                <a:solidFill>
                  <a:schemeClr val="tx2"/>
                </a:solidFill>
              </a:rPr>
              <a:t>BK-Link</a:t>
            </a:r>
            <a:r>
              <a:rPr lang="ru-RU" sz="2400" dirty="0">
                <a:solidFill>
                  <a:schemeClr val="tx2"/>
                </a:solidFill>
              </a:rPr>
              <a:t>:</a:t>
            </a:r>
          </a:p>
          <a:p>
            <a:pPr algn="ctr"/>
            <a:endParaRPr lang="ru-RU" sz="2400" dirty="0">
              <a:solidFill>
                <a:schemeClr val="tx2"/>
              </a:solidFill>
            </a:endParaRPr>
          </a:p>
          <a:p>
            <a:pPr algn="ctr"/>
            <a:r>
              <a:rPr lang="ru-RU" sz="2400" dirty="0">
                <a:solidFill>
                  <a:schemeClr val="tx2"/>
                </a:solidFill>
              </a:rPr>
              <a:t>-</a:t>
            </a:r>
            <a:r>
              <a:rPr lang="en-US" sz="2400" dirty="0">
                <a:solidFill>
                  <a:schemeClr val="tx2"/>
                </a:solidFill>
              </a:rPr>
              <a:t>REV</a:t>
            </a:r>
            <a:r>
              <a:rPr lang="ru-RU" sz="2400" dirty="0">
                <a:solidFill>
                  <a:schemeClr val="tx2"/>
                </a:solidFill>
              </a:rPr>
              <a:t> (</a:t>
            </a:r>
            <a:r>
              <a:rPr lang="en-US" sz="2400" dirty="0">
                <a:solidFill>
                  <a:schemeClr val="tx2"/>
                </a:solidFill>
              </a:rPr>
              <a:t>BS</a:t>
            </a:r>
            <a:r>
              <a:rPr lang="ru-RU" sz="2400" dirty="0">
                <a:solidFill>
                  <a:schemeClr val="tx2"/>
                </a:solidFill>
              </a:rPr>
              <a:t> мин.80%)</a:t>
            </a:r>
          </a:p>
          <a:p>
            <a:pPr algn="ctr"/>
            <a:r>
              <a:rPr lang="ru-RU" sz="2400" dirty="0">
                <a:solidFill>
                  <a:schemeClr val="tx2"/>
                </a:solidFill>
              </a:rPr>
              <a:t>- Критический фактор не более 1-го</a:t>
            </a:r>
          </a:p>
          <a:p>
            <a:pPr marL="285750" indent="-285750" algn="ctr"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OSAT</a:t>
            </a:r>
          </a:p>
          <a:p>
            <a:pPr marL="285750" indent="-285750" algn="ctr">
              <a:buFontTx/>
              <a:buChar char="-"/>
            </a:pPr>
            <a:r>
              <a:rPr lang="ru-RU" sz="2400" dirty="0" err="1">
                <a:solidFill>
                  <a:schemeClr val="tx2"/>
                </a:solidFill>
              </a:rPr>
              <a:t>Обученность</a:t>
            </a:r>
            <a:r>
              <a:rPr lang="ru-RU" sz="2400" dirty="0">
                <a:solidFill>
                  <a:schemeClr val="tx2"/>
                </a:solidFill>
              </a:rPr>
              <a:t> ЧБР мин.85%</a:t>
            </a:r>
          </a:p>
          <a:p>
            <a:pPr marL="285750" indent="-285750" algn="ctr">
              <a:buFontTx/>
              <a:buChar char="-"/>
            </a:pPr>
            <a:endParaRPr lang="ru-RU" sz="2400" dirty="0" smtClean="0">
              <a:solidFill>
                <a:schemeClr val="bg2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8960" t="19618" r="22181" b="8159"/>
          <a:stretch/>
        </p:blipFill>
        <p:spPr>
          <a:xfrm>
            <a:off x="8684049" y="1435822"/>
            <a:ext cx="3205516" cy="22114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927" b="89974" l="59444" r="74817">
                        <a14:foregroundMark x1="61933" y1="72266" x2="61933" y2="72266"/>
                        <a14:foregroundMark x1="60469" y1="86458" x2="60469" y2="86458"/>
                        <a14:foregroundMark x1="62884" y1="84635" x2="62884" y2="84635"/>
                        <a14:foregroundMark x1="63397" y1="84245" x2="63397" y2="84245"/>
                        <a14:foregroundMark x1="63397" y1="83594" x2="63397" y2="83594"/>
                        <a14:foregroundMark x1="63177" y1="82813" x2="63177" y2="82813"/>
                        <a14:foregroundMark x1="63616" y1="82943" x2="63616" y2="82943"/>
                        <a14:foregroundMark x1="63031" y1="85807" x2="63031" y2="85807"/>
                        <a14:foregroundMark x1="63177" y1="86198" x2="63177" y2="86198"/>
                        <a14:foregroundMark x1="67204" y1="87891" x2="67204" y2="87891"/>
                        <a14:foregroundMark x1="66764" y1="83073" x2="66764" y2="83073"/>
                        <a14:foregroundMark x1="71449" y1="83464" x2="71449" y2="83464"/>
                        <a14:foregroundMark x1="71376" y1="86458" x2="71376" y2="86458"/>
                        <a14:foregroundMark x1="70571" y1="82943" x2="70571" y2="82943"/>
                        <a14:foregroundMark x1="73499" y1="87109" x2="73499" y2="87109"/>
                        <a14:foregroundMark x1="73060" y1="74089" x2="73060" y2="74089"/>
                        <a14:foregroundMark x1="68082" y1="75521" x2="68082" y2="75521"/>
                        <a14:foregroundMark x1="67057" y1="76172" x2="67057" y2="76172"/>
                        <a14:foregroundMark x1="66032" y1="76172" x2="66032" y2="76172"/>
                        <a14:foregroundMark x1="61713" y1="78646" x2="61713" y2="78646"/>
                        <a14:foregroundMark x1="62372" y1="79427" x2="62372" y2="79427"/>
                        <a14:foregroundMark x1="63543" y1="79427" x2="63543" y2="79427"/>
                        <a14:foregroundMark x1="64714" y1="79036" x2="64714" y2="79036"/>
                        <a14:foregroundMark x1="65300" y1="79167" x2="65300" y2="79167"/>
                        <a14:foregroundMark x1="66032" y1="79557" x2="66032" y2="79557"/>
                        <a14:foregroundMark x1="66837" y1="79167" x2="66837" y2="79167"/>
                        <a14:foregroundMark x1="67204" y1="79688" x2="67204" y2="79688"/>
                        <a14:foregroundMark x1="68594" y1="79948" x2="68594" y2="79948"/>
                        <a14:foregroundMark x1="69473" y1="79036" x2="69473" y2="79036"/>
                        <a14:foregroundMark x1="71376" y1="79688" x2="71376" y2="79688"/>
                        <a14:foregroundMark x1="72328" y1="79948" x2="72328" y2="79948"/>
                      </a14:backgroundRemoval>
                    </a14:imgEffect>
                  </a14:imgLayer>
                </a14:imgProps>
              </a:ext>
            </a:extLst>
          </a:blip>
          <a:srcRect l="59370" t="67708" r="24036" b="7466"/>
          <a:stretch/>
        </p:blipFill>
        <p:spPr>
          <a:xfrm>
            <a:off x="8757690" y="3787681"/>
            <a:ext cx="3205516" cy="2696405"/>
          </a:xfrm>
          <a:prstGeom prst="rect">
            <a:avLst/>
          </a:prstGeom>
        </p:spPr>
      </p:pic>
      <p:sp>
        <p:nvSpPr>
          <p:cNvPr id="31" name="Скругленный прямоугольник 30"/>
          <p:cNvSpPr/>
          <p:nvPr/>
        </p:nvSpPr>
        <p:spPr>
          <a:xfrm>
            <a:off x="4178300" y="1508031"/>
            <a:ext cx="4013200" cy="45593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2"/>
                </a:solidFill>
              </a:rPr>
              <a:t>Проведение </a:t>
            </a:r>
            <a:r>
              <a:rPr lang="ru-RU" sz="2400" dirty="0">
                <a:solidFill>
                  <a:schemeClr val="bg2"/>
                </a:solidFill>
              </a:rPr>
              <a:t>Чек-листа в планшете согласно минимальными требованием системы </a:t>
            </a:r>
          </a:p>
          <a:p>
            <a:pPr algn="ctr"/>
            <a:r>
              <a:rPr lang="en-US" sz="2400" dirty="0">
                <a:solidFill>
                  <a:schemeClr val="bg2"/>
                </a:solidFill>
              </a:rPr>
              <a:t>BK-Link</a:t>
            </a:r>
            <a:r>
              <a:rPr lang="ru-RU" sz="2400" dirty="0">
                <a:solidFill>
                  <a:schemeClr val="bg2"/>
                </a:solidFill>
              </a:rPr>
              <a:t>:</a:t>
            </a:r>
          </a:p>
          <a:p>
            <a:pPr algn="ctr"/>
            <a:endParaRPr lang="ru-RU" sz="2400" dirty="0">
              <a:solidFill>
                <a:schemeClr val="bg2"/>
              </a:solidFill>
            </a:endParaRPr>
          </a:p>
          <a:p>
            <a:pPr algn="ctr"/>
            <a:r>
              <a:rPr lang="ru-RU" sz="2400" dirty="0">
                <a:solidFill>
                  <a:schemeClr val="bg2"/>
                </a:solidFill>
              </a:rPr>
              <a:t>-Выполнение финансовых показателей</a:t>
            </a:r>
          </a:p>
          <a:p>
            <a:pPr algn="ctr"/>
            <a:r>
              <a:rPr lang="ru-RU" sz="2400" dirty="0">
                <a:solidFill>
                  <a:schemeClr val="bg2"/>
                </a:solidFill>
              </a:rPr>
              <a:t>- Укомплектован штат АУП на 100%</a:t>
            </a:r>
          </a:p>
          <a:p>
            <a:pPr marL="285750" indent="-285750" algn="ctr">
              <a:buFontTx/>
              <a:buChar char="-"/>
            </a:pPr>
            <a:r>
              <a:rPr lang="ru-RU" sz="2400" dirty="0">
                <a:solidFill>
                  <a:schemeClr val="bg2"/>
                </a:solidFill>
              </a:rPr>
              <a:t>Укомплектован штат Тренеров на 90%</a:t>
            </a:r>
          </a:p>
          <a:p>
            <a:pPr marL="285750" indent="-285750" algn="ctr">
              <a:buFontTx/>
              <a:buChar char="-"/>
            </a:pPr>
            <a:endParaRPr lang="ru-RU" sz="24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71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Карточка </a:t>
            </a:r>
            <a:r>
              <a:rPr lang="ru-RU" sz="4800" dirty="0" err="1" smtClean="0"/>
              <a:t>тренингового</a:t>
            </a:r>
            <a:r>
              <a:rPr lang="ru-RU" sz="4800" dirty="0" smtClean="0"/>
              <a:t> ресторана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148352" y="940527"/>
            <a:ext cx="3043648" cy="5917473"/>
          </a:xfrm>
          <a:prstGeom prst="rect">
            <a:avLst/>
          </a:prstGeom>
          <a:ln>
            <a:solidFill>
              <a:srgbClr val="EE77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4000" dirty="0" smtClean="0">
                <a:solidFill>
                  <a:srgbClr val="E7131C"/>
                </a:solidFill>
              </a:rPr>
              <a:t>Минимальные требования системы </a:t>
            </a:r>
            <a:r>
              <a:rPr lang="en-US" sz="4000" dirty="0" smtClean="0">
                <a:solidFill>
                  <a:srgbClr val="E7131C"/>
                </a:solidFill>
              </a:rPr>
              <a:t>BK-Link</a:t>
            </a:r>
            <a:r>
              <a:rPr lang="ru-RU" sz="4000" smtClean="0">
                <a:solidFill>
                  <a:srgbClr val="E7131C"/>
                </a:solidFill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75" t="22695" r="19726" b="6855"/>
          <a:stretch/>
        </p:blipFill>
        <p:spPr>
          <a:xfrm>
            <a:off x="371473" y="940527"/>
            <a:ext cx="8186229" cy="580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94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63"/>
          <a:stretch/>
        </p:blipFill>
        <p:spPr bwMode="auto">
          <a:xfrm>
            <a:off x="7967134" y="4607715"/>
            <a:ext cx="4232972" cy="2250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1440" y="1280160"/>
            <a:ext cx="11952514" cy="16981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7200" dirty="0" smtClean="0">
                <a:solidFill>
                  <a:srgbClr val="EE7700"/>
                </a:solidFill>
              </a:rPr>
              <a:t>	</a:t>
            </a:r>
            <a:r>
              <a:rPr lang="ru-RU" sz="6600" dirty="0" smtClean="0">
                <a:solidFill>
                  <a:srgbClr val="EE7700"/>
                </a:solidFill>
              </a:rPr>
              <a:t>УПРАВЛЕНИЕ СМЕНОЙ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58809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4834" t="18840" r="22257" b="10267"/>
          <a:stretch/>
        </p:blipFill>
        <p:spPr>
          <a:xfrm>
            <a:off x="206011" y="1084217"/>
            <a:ext cx="7664442" cy="5773783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Журналы</a:t>
            </a:r>
            <a:endParaRPr lang="ru-RU" sz="48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8255726" y="1249679"/>
            <a:ext cx="3548007" cy="47331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accent1"/>
                </a:solidFill>
              </a:rPr>
              <a:t>Количество журналов формируются от конфигурации ресторана (Атрибуты/Часы работы)</a:t>
            </a:r>
            <a:endParaRPr lang="ru-RU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21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Типы журналов</a:t>
            </a:r>
            <a:endParaRPr lang="ru-RU" sz="4800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217056" y="1769450"/>
            <a:ext cx="3955834" cy="61129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EC6B01"/>
                </a:solidFill>
              </a:rPr>
              <a:t>ПРИГОТОВИТЬ - ДЕНЬ ДОСТАВКИ В ЗАМОРОЖЕННОМ ВИДЕ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17055" y="2535120"/>
            <a:ext cx="3955834" cy="61129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EC6B01"/>
                </a:solidFill>
              </a:rPr>
              <a:t>ПРИГОТОВИТЬ - ПРИГОТОВЛЕНИЕ КОНТРОЛЬНОЙ ПОРЦИИ ГОВЯДИНЫ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17058" y="1008499"/>
            <a:ext cx="3955833" cy="611295"/>
          </a:xfrm>
          <a:prstGeom prst="roundRect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EC6B01"/>
                </a:solidFill>
              </a:rPr>
              <a:t>ПРИГОТОВИТЬ - ДЕНЬ ДОСТАВКИ В ОХЛАЖДЕННОМ ВИДЕ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17055" y="3299654"/>
            <a:ext cx="3955834" cy="61129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EC6B01"/>
                </a:solidFill>
              </a:rPr>
              <a:t>ТОП 12 КРИТИЧЕСКИХ ФАКТОРОВ БЕЗОПАСНОСТИ ЕДЫ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17056" y="4058644"/>
            <a:ext cx="3955834" cy="61129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EC6B01"/>
                </a:solidFill>
              </a:rPr>
              <a:t>ПРОВЕРКА КАЧЕСТВА - QSC ЖУРНАЛ ОТКРЫТИЕ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17054" y="4817634"/>
            <a:ext cx="3955834" cy="61129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EC6B01"/>
                </a:solidFill>
              </a:rPr>
              <a:t>КОНТРОЛЬ КАЧЕСТВА ШОРТЕНИНГА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57109" y="1008499"/>
            <a:ext cx="4284617" cy="611295"/>
          </a:xfrm>
          <a:prstGeom prst="roundRect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EC6B01"/>
                </a:solidFill>
              </a:rPr>
              <a:t>ЗАМЕР ОХЛАЖДЕННОГО ПРОДУКТА ПРИ ПОСТАВКЕ</a:t>
            </a:r>
            <a:endParaRPr lang="ru-RU" dirty="0">
              <a:solidFill>
                <a:srgbClr val="EC6B0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257106" y="1769450"/>
            <a:ext cx="4284619" cy="61129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EC6B01"/>
                </a:solidFill>
              </a:rPr>
              <a:t>ЗАМЕР </a:t>
            </a:r>
            <a:r>
              <a:rPr lang="ru-RU" dirty="0" smtClean="0">
                <a:solidFill>
                  <a:srgbClr val="EC6B01"/>
                </a:solidFill>
              </a:rPr>
              <a:t>ЗАМОРОЖЕННОГО </a:t>
            </a:r>
            <a:r>
              <a:rPr lang="ru-RU" dirty="0">
                <a:solidFill>
                  <a:srgbClr val="EC6B01"/>
                </a:solidFill>
              </a:rPr>
              <a:t>ПРОДУКТА ПРИ ПОСТАВКЕ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257106" y="2535120"/>
            <a:ext cx="4284618" cy="61129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EC6B01"/>
                </a:solidFill>
              </a:rPr>
              <a:t>ЗАМЕР МЯСА</a:t>
            </a:r>
            <a:endParaRPr lang="ru-RU" dirty="0">
              <a:solidFill>
                <a:srgbClr val="EC6B0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257106" y="3299654"/>
            <a:ext cx="4284618" cy="61129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EC6B01"/>
                </a:solidFill>
              </a:rPr>
              <a:t>ЧЕК-ЛИСТ 12 КРИТИЧЕСКИХ ФАКТОРОВ</a:t>
            </a:r>
            <a:endParaRPr lang="ru-RU" dirty="0">
              <a:solidFill>
                <a:srgbClr val="EC6B0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257107" y="4058644"/>
            <a:ext cx="4284617" cy="61129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EC6B01"/>
                </a:solidFill>
              </a:rPr>
              <a:t>ЗАМЕР ТЕМПЕРАТУРЫ ОБОРУДОВАНИЯ</a:t>
            </a:r>
            <a:endParaRPr lang="ru-RU" dirty="0">
              <a:solidFill>
                <a:srgbClr val="EC6B0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257106" y="4817634"/>
            <a:ext cx="4284617" cy="61129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EC6B01"/>
                </a:solidFill>
              </a:rPr>
              <a:t>ПРОВЕРКА КАЧЕСТВА ШОРТЕНИНГА</a:t>
            </a:r>
            <a:endParaRPr lang="ru-RU" dirty="0">
              <a:solidFill>
                <a:srgbClr val="EC6B01"/>
              </a:solidFill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5172890" y="2096775"/>
            <a:ext cx="108421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5" idx="3"/>
            <a:endCxn id="14" idx="1"/>
          </p:cNvCxnSpPr>
          <p:nvPr/>
        </p:nvCxnSpPr>
        <p:spPr>
          <a:xfrm>
            <a:off x="5172889" y="2949120"/>
            <a:ext cx="108421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7" idx="3"/>
            <a:endCxn id="15" idx="1"/>
          </p:cNvCxnSpPr>
          <p:nvPr/>
        </p:nvCxnSpPr>
        <p:spPr>
          <a:xfrm>
            <a:off x="5172889" y="3713654"/>
            <a:ext cx="108421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8" idx="3"/>
            <a:endCxn id="16" idx="1"/>
          </p:cNvCxnSpPr>
          <p:nvPr/>
        </p:nvCxnSpPr>
        <p:spPr>
          <a:xfrm>
            <a:off x="5172890" y="4472644"/>
            <a:ext cx="108421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9" idx="3"/>
            <a:endCxn id="17" idx="1"/>
          </p:cNvCxnSpPr>
          <p:nvPr/>
        </p:nvCxnSpPr>
        <p:spPr>
          <a:xfrm>
            <a:off x="5172888" y="5231634"/>
            <a:ext cx="108421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1217054" y="5575776"/>
            <a:ext cx="3955834" cy="61129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EC6B01"/>
                </a:solidFill>
              </a:rPr>
              <a:t>ПРИГОТОВИТЬ - </a:t>
            </a:r>
            <a:r>
              <a:rPr lang="en-US" dirty="0">
                <a:solidFill>
                  <a:srgbClr val="EC6B01"/>
                </a:solidFill>
              </a:rPr>
              <a:t>QSC </a:t>
            </a:r>
            <a:r>
              <a:rPr lang="ru-RU" dirty="0">
                <a:solidFill>
                  <a:srgbClr val="EC6B01"/>
                </a:solidFill>
              </a:rPr>
              <a:t>ЖУРНАЛ ОТКРЫТИЕ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257106" y="5575776"/>
            <a:ext cx="4284617" cy="61129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EC6B01"/>
                </a:solidFill>
              </a:rPr>
              <a:t>ЗАМЕР ТЕМПЕРАТУРЫ ПРОДУКТОВ</a:t>
            </a:r>
            <a:endParaRPr lang="ru-RU" dirty="0">
              <a:solidFill>
                <a:srgbClr val="EC6B01"/>
              </a:solidFill>
            </a:endParaRPr>
          </a:p>
        </p:txBody>
      </p:sp>
      <p:cxnSp>
        <p:nvCxnSpPr>
          <p:cNvPr id="24" name="Прямая со стрелкой 23"/>
          <p:cNvCxnSpPr>
            <a:stCxn id="20" idx="3"/>
            <a:endCxn id="22" idx="1"/>
          </p:cNvCxnSpPr>
          <p:nvPr/>
        </p:nvCxnSpPr>
        <p:spPr>
          <a:xfrm>
            <a:off x="5172888" y="5989776"/>
            <a:ext cx="108421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5172888" y="1334775"/>
            <a:ext cx="108421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Скругленный прямоугольник 30"/>
          <p:cNvSpPr/>
          <p:nvPr/>
        </p:nvSpPr>
        <p:spPr>
          <a:xfrm>
            <a:off x="1217054" y="6257852"/>
            <a:ext cx="3955834" cy="61129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EC6B01"/>
                </a:solidFill>
              </a:rPr>
              <a:t>ПРОВЕРКА МОЩНОСТИ МИКРОВОЛНОВОЙ ПЕЧИ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257106" y="6257852"/>
            <a:ext cx="4284617" cy="61129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EC6B01"/>
                </a:solidFill>
              </a:rPr>
              <a:t>ПРОВЕРКА МОЩНОСТИ(1 РАЗ В НЕДЕЛЮ)</a:t>
            </a:r>
            <a:endParaRPr lang="ru-RU" dirty="0">
              <a:solidFill>
                <a:srgbClr val="EC6B01"/>
              </a:solidFill>
            </a:endParaRPr>
          </a:p>
        </p:txBody>
      </p:sp>
      <p:cxnSp>
        <p:nvCxnSpPr>
          <p:cNvPr id="33" name="Прямая со стрелкой 32"/>
          <p:cNvCxnSpPr>
            <a:stCxn id="31" idx="3"/>
            <a:endCxn id="32" idx="1"/>
          </p:cNvCxnSpPr>
          <p:nvPr/>
        </p:nvCxnSpPr>
        <p:spPr>
          <a:xfrm>
            <a:off x="5172888" y="6671852"/>
            <a:ext cx="108421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5974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7" grpId="0" animBg="1"/>
      <p:bldP spid="8" grpId="0" animBg="1"/>
      <p:bldP spid="9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0" grpId="0" animBg="1"/>
      <p:bldP spid="22" grpId="0" animBg="1"/>
      <p:bldP spid="31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63"/>
          <a:stretch/>
        </p:blipFill>
        <p:spPr bwMode="auto">
          <a:xfrm>
            <a:off x="7967134" y="4607715"/>
            <a:ext cx="4232972" cy="2250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503" y="1280160"/>
            <a:ext cx="11952514" cy="16981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 smtClean="0">
                <a:solidFill>
                  <a:srgbClr val="EE7700"/>
                </a:solidFill>
              </a:rPr>
              <a:t>Регистрация Нового пользователя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370557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8660" r="84539" b="50269"/>
          <a:stretch/>
        </p:blipFill>
        <p:spPr>
          <a:xfrm>
            <a:off x="389964" y="1345092"/>
            <a:ext cx="2658915" cy="397110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Как найти</a:t>
            </a:r>
            <a:endParaRPr lang="ru-RU" sz="4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8664" y="940526"/>
            <a:ext cx="7663336" cy="5773412"/>
          </a:xfrm>
          <a:prstGeom prst="rect">
            <a:avLst/>
          </a:prstGeom>
        </p:spPr>
      </p:pic>
      <p:sp>
        <p:nvSpPr>
          <p:cNvPr id="3" name="Стрелка вправо 2"/>
          <p:cNvSpPr/>
          <p:nvPr/>
        </p:nvSpPr>
        <p:spPr>
          <a:xfrm>
            <a:off x="2654767" y="3343275"/>
            <a:ext cx="1873897" cy="623607"/>
          </a:xfrm>
          <a:prstGeom prst="rightArrow">
            <a:avLst/>
          </a:prstGeom>
          <a:solidFill>
            <a:srgbClr val="EE7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351623" y="2416629"/>
            <a:ext cx="587828" cy="431074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731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4633" t="31697" r="22056" b="51696"/>
          <a:stretch/>
        </p:blipFill>
        <p:spPr>
          <a:xfrm>
            <a:off x="7737564" y="936714"/>
            <a:ext cx="4454435" cy="78015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Как найти</a:t>
            </a:r>
            <a:endParaRPr lang="ru-RU" sz="4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24261"/>
            <a:ext cx="6120657" cy="461118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28347" t="29375" r="24967" b="56696"/>
          <a:stretch/>
        </p:blipFill>
        <p:spPr>
          <a:xfrm>
            <a:off x="7759335" y="1424261"/>
            <a:ext cx="4410893" cy="7398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l="27142" t="27590" r="25068" b="6161"/>
          <a:stretch/>
        </p:blipFill>
        <p:spPr>
          <a:xfrm>
            <a:off x="7737564" y="1881054"/>
            <a:ext cx="4374330" cy="340940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/>
          <a:srcRect l="27545" t="29196" r="25068" b="22590"/>
          <a:stretch/>
        </p:blipFill>
        <p:spPr>
          <a:xfrm>
            <a:off x="7699553" y="2884812"/>
            <a:ext cx="4492447" cy="25698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57458" y="3683976"/>
            <a:ext cx="4454436" cy="3207069"/>
          </a:xfrm>
          <a:prstGeom prst="rect">
            <a:avLst/>
          </a:prstGeom>
        </p:spPr>
      </p:pic>
      <p:sp>
        <p:nvSpPr>
          <p:cNvPr id="12" name="Стрелка вправо 11"/>
          <p:cNvSpPr/>
          <p:nvPr/>
        </p:nvSpPr>
        <p:spPr>
          <a:xfrm rot="19279598">
            <a:off x="5413353" y="1897052"/>
            <a:ext cx="2620966" cy="1887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19578010">
            <a:off x="5659269" y="2431553"/>
            <a:ext cx="2369862" cy="1897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20435651">
            <a:off x="5778564" y="2956591"/>
            <a:ext cx="2103120" cy="1959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21397469">
            <a:off x="5877550" y="3460568"/>
            <a:ext cx="2103120" cy="1959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1695512">
            <a:off x="5735156" y="4245355"/>
            <a:ext cx="2103120" cy="1959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673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63"/>
          <a:stretch/>
        </p:blipFill>
        <p:spPr bwMode="auto">
          <a:xfrm>
            <a:off x="7967134" y="4607715"/>
            <a:ext cx="4232972" cy="2250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1440" y="1280159"/>
            <a:ext cx="11952514" cy="23202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 smtClean="0">
                <a:solidFill>
                  <a:srgbClr val="EE7700"/>
                </a:solidFill>
              </a:rPr>
              <a:t>«Вопросы и ответы» </a:t>
            </a:r>
          </a:p>
          <a:p>
            <a:pPr algn="ctr"/>
            <a:r>
              <a:rPr lang="ru-RU" sz="6600" dirty="0">
                <a:solidFill>
                  <a:srgbClr val="EE7700"/>
                </a:solidFill>
              </a:rPr>
              <a:t>в</a:t>
            </a:r>
            <a:r>
              <a:rPr lang="ru-RU" sz="6600" dirty="0" smtClean="0">
                <a:solidFill>
                  <a:srgbClr val="EE7700"/>
                </a:solidFill>
              </a:rPr>
              <a:t> файле на диске «</a:t>
            </a:r>
            <a:r>
              <a:rPr lang="en-US" sz="6600" dirty="0" smtClean="0">
                <a:solidFill>
                  <a:srgbClr val="EE7700"/>
                </a:solidFill>
              </a:rPr>
              <a:t>S</a:t>
            </a:r>
            <a:r>
              <a:rPr lang="ru-RU" sz="6600" dirty="0" smtClean="0">
                <a:solidFill>
                  <a:srgbClr val="EE7700"/>
                </a:solidFill>
              </a:rPr>
              <a:t>» 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192162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270684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dirty="0">
                <a:solidFill>
                  <a:schemeClr val="accent1"/>
                </a:solidFill>
                <a:latin typeface="+mn-lt"/>
              </a:rPr>
              <a:t/>
            </a:r>
            <a:br>
              <a:rPr lang="ru-RU" sz="5300" dirty="0">
                <a:solidFill>
                  <a:schemeClr val="accent1"/>
                </a:solidFill>
                <a:latin typeface="+mn-lt"/>
              </a:rPr>
            </a:br>
            <a:r>
              <a:rPr lang="en-US" sz="4900" dirty="0">
                <a:solidFill>
                  <a:schemeClr val="accent1"/>
                </a:solidFill>
                <a:latin typeface="+mn-lt"/>
              </a:rPr>
              <a:t/>
            </a:r>
            <a:br>
              <a:rPr lang="en-US" sz="4900" dirty="0">
                <a:solidFill>
                  <a:schemeClr val="accent1"/>
                </a:solidFill>
                <a:latin typeface="+mn-lt"/>
              </a:rPr>
            </a:br>
            <a:r>
              <a:rPr lang="en-US" sz="4900" dirty="0" smtClean="0">
                <a:solidFill>
                  <a:schemeClr val="accent1"/>
                </a:solidFill>
                <a:latin typeface="+mn-lt"/>
              </a:rPr>
              <a:t>Start Up</a:t>
            </a:r>
            <a:r>
              <a:rPr lang="ru-RU" sz="4900" dirty="0" smtClean="0">
                <a:solidFill>
                  <a:schemeClr val="accent1"/>
                </a:solidFill>
                <a:latin typeface="+mn-lt"/>
              </a:rPr>
              <a:t> </a:t>
            </a:r>
            <a:r>
              <a:rPr lang="en-US" sz="4900" dirty="0">
                <a:solidFill>
                  <a:schemeClr val="accent1"/>
                </a:solidFill>
                <a:latin typeface="+mn-lt"/>
              </a:rPr>
              <a:t>BK-Link </a:t>
            </a:r>
            <a:r>
              <a:rPr lang="ru-RU" sz="4900" dirty="0">
                <a:solidFill>
                  <a:schemeClr val="accent1"/>
                </a:solidFill>
                <a:latin typeface="+mn-lt"/>
              </a:rPr>
              <a:t>в ресторане БК-361</a:t>
            </a:r>
            <a:r>
              <a:rPr lang="ru-RU" dirty="0">
                <a:solidFill>
                  <a:schemeClr val="accent1"/>
                </a:solidFill>
                <a:latin typeface="+mn-lt"/>
              </a:rPr>
              <a:t/>
            </a:r>
            <a:br>
              <a:rPr lang="ru-RU" dirty="0">
                <a:solidFill>
                  <a:schemeClr val="accent1"/>
                </a:solidFill>
                <a:latin typeface="+mn-lt"/>
              </a:rPr>
            </a:br>
            <a:r>
              <a:rPr lang="ru-RU" dirty="0">
                <a:solidFill>
                  <a:schemeClr val="accent1"/>
                </a:solidFill>
                <a:latin typeface="+mn-lt"/>
              </a:rPr>
              <a:t/>
            </a:r>
            <a:br>
              <a:rPr lang="ru-RU" dirty="0">
                <a:solidFill>
                  <a:schemeClr val="accent1"/>
                </a:solidFill>
                <a:latin typeface="+mn-lt"/>
              </a:rPr>
            </a:br>
            <a:endParaRPr lang="ru-RU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5" name="Picture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63"/>
          <a:stretch/>
        </p:blipFill>
        <p:spPr bwMode="auto">
          <a:xfrm>
            <a:off x="7967134" y="4607715"/>
            <a:ext cx="4232972" cy="2250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638425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345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B6325FD-C028-4164-BB0A-E91DB07BBCB4}"/>
              </a:ext>
            </a:extLst>
          </p:cNvPr>
          <p:cNvSpPr txBox="1">
            <a:spLocks/>
          </p:cNvSpPr>
          <p:nvPr/>
        </p:nvSpPr>
        <p:spPr>
          <a:xfrm>
            <a:off x="441480" y="1285740"/>
            <a:ext cx="10873132" cy="42554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3200" dirty="0">
              <a:solidFill>
                <a:schemeClr val="accent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3200" dirty="0">
              <a:solidFill>
                <a:schemeClr val="accent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26126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Как это было?</a:t>
            </a:r>
            <a:endParaRPr lang="ru-RU" sz="4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Start Up</a:t>
            </a:r>
            <a:r>
              <a:rPr lang="ru-RU" sz="4800" dirty="0" smtClean="0"/>
              <a:t> </a:t>
            </a:r>
            <a:r>
              <a:rPr lang="en-US" sz="4800" dirty="0" smtClean="0"/>
              <a:t>BK-Link</a:t>
            </a:r>
            <a:endParaRPr lang="ru-RU" sz="48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7B6325FD-C028-4164-BB0A-E91DB07BBCB4}"/>
              </a:ext>
            </a:extLst>
          </p:cNvPr>
          <p:cNvSpPr txBox="1">
            <a:spLocks/>
          </p:cNvSpPr>
          <p:nvPr/>
        </p:nvSpPr>
        <p:spPr>
          <a:xfrm>
            <a:off x="816959" y="1438141"/>
            <a:ext cx="10122173" cy="137037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3200" dirty="0" smtClean="0">
                <a:solidFill>
                  <a:schemeClr val="accent1"/>
                </a:solidFill>
              </a:rPr>
              <a:t>Тестирование новой для России платформы </a:t>
            </a:r>
            <a:r>
              <a:rPr lang="en-US" sz="3200" dirty="0" smtClean="0">
                <a:solidFill>
                  <a:schemeClr val="accent1"/>
                </a:solidFill>
              </a:rPr>
              <a:t>BK-Link </a:t>
            </a:r>
            <a:r>
              <a:rPr lang="ru-RU" sz="3200" dirty="0" smtClean="0">
                <a:solidFill>
                  <a:schemeClr val="accent1"/>
                </a:solidFill>
              </a:rPr>
              <a:t>началось 09 ноября 2017 года в ресторане БК-0361 Земляной Вал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sz="3200" dirty="0">
              <a:solidFill>
                <a:schemeClr val="accent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3200" dirty="0">
              <a:solidFill>
                <a:schemeClr val="accent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3200" dirty="0">
              <a:solidFill>
                <a:schemeClr val="accent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3200" dirty="0">
              <a:solidFill>
                <a:schemeClr val="accent1"/>
              </a:solidFill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7B6325FD-C028-4164-BB0A-E91DB07BBCB4}"/>
              </a:ext>
            </a:extLst>
          </p:cNvPr>
          <p:cNvSpPr txBox="1">
            <a:spLocks/>
          </p:cNvSpPr>
          <p:nvPr/>
        </p:nvSpPr>
        <p:spPr>
          <a:xfrm>
            <a:off x="659434" y="3306129"/>
            <a:ext cx="10873132" cy="137037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6000" dirty="0" smtClean="0">
                <a:solidFill>
                  <a:schemeClr val="tx2"/>
                </a:solidFill>
              </a:rPr>
              <a:t>КАК ЭТО БЫЛО???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sz="3200" dirty="0">
              <a:solidFill>
                <a:schemeClr val="accent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3200" dirty="0">
              <a:solidFill>
                <a:schemeClr val="accent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3200" dirty="0">
              <a:solidFill>
                <a:schemeClr val="accent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3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430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26126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Как это было?</a:t>
            </a:r>
            <a:endParaRPr lang="ru-RU" sz="4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3 ЭТАПА ВНЕДРЕНИЯ</a:t>
            </a:r>
            <a:endParaRPr lang="ru-RU" sz="4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527" y="2801371"/>
            <a:ext cx="1800000" cy="1800000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2405026" y="1434927"/>
            <a:ext cx="7744814" cy="46644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3200" dirty="0" smtClean="0">
                <a:solidFill>
                  <a:schemeClr val="tx2"/>
                </a:solidFill>
                <a:latin typeface="Block Pro Condensed" panose="02000506040000020004" pitchFamily="50" charset="0"/>
              </a:rPr>
              <a:t>Внесение данных и настроек ресторана </a:t>
            </a:r>
            <a:endParaRPr lang="en-US" sz="3200" dirty="0" smtClean="0">
              <a:solidFill>
                <a:schemeClr val="tx2"/>
              </a:solidFill>
              <a:latin typeface="Block Pro Condensed" panose="02000506040000020004" pitchFamily="50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3200" dirty="0" smtClean="0">
              <a:solidFill>
                <a:schemeClr val="accent5"/>
              </a:solidFill>
              <a:latin typeface="Block Pro Condensed" panose="02000506040000020004" pitchFamily="50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3200" dirty="0">
              <a:solidFill>
                <a:schemeClr val="accent5"/>
              </a:solidFill>
              <a:latin typeface="Block Pro Condensed" panose="02000506040000020004" pitchFamily="50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69" y="1001371"/>
            <a:ext cx="1800000" cy="1800000"/>
          </a:xfrm>
          <a:prstGeom prst="rect">
            <a:avLst/>
          </a:prstGeom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4055527" y="3234927"/>
            <a:ext cx="7518164" cy="46644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200" dirty="0">
                <a:solidFill>
                  <a:schemeClr val="accent2"/>
                </a:solidFill>
              </a:rPr>
              <a:t>Обучение менеджеров </a:t>
            </a:r>
            <a:r>
              <a:rPr lang="ru-RU" sz="3200" dirty="0" smtClean="0">
                <a:solidFill>
                  <a:schemeClr val="accent2"/>
                </a:solidFill>
              </a:rPr>
              <a:t>работе </a:t>
            </a:r>
            <a:r>
              <a:rPr lang="ru-RU" sz="3200" dirty="0">
                <a:solidFill>
                  <a:schemeClr val="accent2"/>
                </a:solidFill>
              </a:rPr>
              <a:t>с приложением </a:t>
            </a:r>
            <a:r>
              <a:rPr lang="en-US" sz="3200" dirty="0">
                <a:solidFill>
                  <a:schemeClr val="accent2"/>
                </a:solidFill>
              </a:rPr>
              <a:t>Restaurant Routines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3200" dirty="0" smtClean="0">
              <a:solidFill>
                <a:schemeClr val="accent5"/>
              </a:solidFill>
              <a:latin typeface="Block Pro Condensed" panose="02000506040000020004" pitchFamily="50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3200" dirty="0">
              <a:solidFill>
                <a:schemeClr val="accent5"/>
              </a:solidFill>
              <a:latin typeface="Block Pro Condensed" panose="02000506040000020004" pitchFamily="50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527" y="4601371"/>
            <a:ext cx="1800000" cy="1800000"/>
          </a:xfrm>
          <a:prstGeom prst="rect">
            <a:avLst/>
          </a:prstGeom>
        </p:spPr>
      </p:pic>
      <p:sp>
        <p:nvSpPr>
          <p:cNvPr id="10" name="Объект 2"/>
          <p:cNvSpPr txBox="1">
            <a:spLocks/>
          </p:cNvSpPr>
          <p:nvPr/>
        </p:nvSpPr>
        <p:spPr>
          <a:xfrm>
            <a:off x="5855526" y="5034927"/>
            <a:ext cx="6336473" cy="46644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200" dirty="0" err="1" smtClean="0">
                <a:solidFill>
                  <a:schemeClr val="accent5"/>
                </a:solidFill>
              </a:rPr>
              <a:t>Ресертификация</a:t>
            </a:r>
            <a:r>
              <a:rPr lang="ru-RU" sz="3200" dirty="0" smtClean="0">
                <a:solidFill>
                  <a:schemeClr val="accent5"/>
                </a:solidFill>
              </a:rPr>
              <a:t> всего штата по новой системе обучения</a:t>
            </a:r>
            <a:endParaRPr lang="en-US" sz="3200" dirty="0" smtClean="0">
              <a:solidFill>
                <a:schemeClr val="accent5"/>
              </a:solidFill>
              <a:latin typeface="Block Pro Condensed" panose="02000506040000020004" pitchFamily="50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3200" dirty="0">
              <a:solidFill>
                <a:schemeClr val="accent5"/>
              </a:solidFill>
              <a:latin typeface="Block Pro Condensed" panose="02000506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70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395937" y="1788269"/>
            <a:ext cx="11400125" cy="48605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4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53A1B2-E854-42ED-9344-F681FD973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68" y="1962790"/>
            <a:ext cx="7298082" cy="377516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BF60A51-208F-4E37-8009-0432B89A12A9}"/>
              </a:ext>
            </a:extLst>
          </p:cNvPr>
          <p:cNvSpPr txBox="1"/>
          <p:nvPr/>
        </p:nvSpPr>
        <p:spPr>
          <a:xfrm>
            <a:off x="7600555" y="2299661"/>
            <a:ext cx="449797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tx2"/>
                </a:solidFill>
                <a:latin typeface="Block Pro Condensed" panose="02000506040000020004" pitchFamily="50" charset="0"/>
              </a:rPr>
              <a:t>На внесение основных настроек ресторана потребовалось около 3 часов. </a:t>
            </a:r>
            <a:endParaRPr lang="ru-RU" sz="3200" dirty="0">
              <a:solidFill>
                <a:schemeClr val="tx2"/>
              </a:solidFill>
              <a:latin typeface="Block Pro Condensed" panose="02000506040000020004" pitchFamily="50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Сколько нам понадобилось времени?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646285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83324" y="1789610"/>
            <a:ext cx="11400125" cy="48605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400" dirty="0"/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3631B642-9B64-40FF-966A-18D59B8C1BB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355771" y="940527"/>
          <a:ext cx="6719687" cy="59246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Image" r:id="rId3" imgW="7887600" imgH="6954120" progId="Photoshop.Image.13">
                  <p:embed/>
                </p:oleObj>
              </mc:Choice>
              <mc:Fallback>
                <p:oleObj name="Image" r:id="rId3" imgW="7887600" imgH="6954120" progId="Photoshop.Image.13">
                  <p:embed/>
                  <p:pic>
                    <p:nvPicPr>
                      <p:cNvPr id="9" name="Объект 8">
                        <a:extLst>
                          <a:ext uri="{FF2B5EF4-FFF2-40B4-BE49-F238E27FC236}">
                            <a16:creationId xmlns:a16="http://schemas.microsoft.com/office/drawing/2014/main" id="{3631B642-9B64-40FF-966A-18D59B8C1BB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55771" y="940527"/>
                        <a:ext cx="6719687" cy="59246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7EA784E-10B4-4EDE-9503-744C6613C5B2}"/>
              </a:ext>
            </a:extLst>
          </p:cNvPr>
          <p:cNvSpPr txBox="1"/>
          <p:nvPr/>
        </p:nvSpPr>
        <p:spPr>
          <a:xfrm>
            <a:off x="164621" y="2820522"/>
            <a:ext cx="51911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Block Pro Condensed" panose="02000506040000020004" pitchFamily="50" charset="0"/>
              </a:rPr>
              <a:t>И 1 час на регистрацию всех сотрудников ресторана </a:t>
            </a:r>
            <a:r>
              <a:rPr lang="ru-RU" sz="3200" dirty="0" smtClean="0">
                <a:solidFill>
                  <a:schemeClr val="tx2"/>
                </a:solidFill>
                <a:latin typeface="Block Pro Condensed" panose="02000506040000020004" pitchFamily="50" charset="0"/>
              </a:rPr>
              <a:t>                    (</a:t>
            </a:r>
            <a:r>
              <a:rPr lang="ru-RU" sz="3200" dirty="0">
                <a:solidFill>
                  <a:schemeClr val="tx2"/>
                </a:solidFill>
                <a:latin typeface="Block Pro Condensed" panose="02000506040000020004" pitchFamily="50" charset="0"/>
              </a:rPr>
              <a:t>42 человека)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Сколько нам понадобилось времени?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297818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DCCF852-44F7-44DB-BEC0-D8B1C8143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80" y="793236"/>
            <a:ext cx="6122591" cy="606020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6F751DE-797F-4B92-8881-32966E8E5D2E}"/>
              </a:ext>
            </a:extLst>
          </p:cNvPr>
          <p:cNvSpPr txBox="1"/>
          <p:nvPr/>
        </p:nvSpPr>
        <p:spPr>
          <a:xfrm>
            <a:off x="7449880" y="2684582"/>
            <a:ext cx="45529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2"/>
                </a:solidFill>
                <a:latin typeface="Block Pro Condensed" panose="02000506040000020004" pitchFamily="50" charset="0"/>
              </a:rPr>
              <a:t>В следующие два дня все менеджеры освоили работу с приложением </a:t>
            </a:r>
            <a:r>
              <a:rPr lang="en-US" sz="3200" dirty="0">
                <a:solidFill>
                  <a:schemeClr val="bg2"/>
                </a:solidFill>
                <a:latin typeface="Block Pro Condensed" panose="02000506040000020004" pitchFamily="50" charset="0"/>
              </a:rPr>
              <a:t>Restaurant Routines</a:t>
            </a:r>
            <a:r>
              <a:rPr lang="ru-RU" sz="3200" dirty="0">
                <a:solidFill>
                  <a:schemeClr val="bg2"/>
                </a:solidFill>
                <a:latin typeface="Block Pro Condensed" panose="02000506040000020004" pitchFamily="50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Сколько нам понадобилось времени?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716065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232" y="1130971"/>
            <a:ext cx="5301969" cy="243665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dirty="0" smtClean="0">
                <a:solidFill>
                  <a:schemeClr val="tx2"/>
                </a:solidFill>
                <a:latin typeface="Block Pro Condensed" panose="02000506040000020004" pitchFamily="50" charset="0"/>
              </a:rPr>
              <a:t>31 ЧБР</a:t>
            </a:r>
          </a:p>
          <a:p>
            <a:pPr marL="0" indent="0" algn="ctr">
              <a:buNone/>
            </a:pPr>
            <a:r>
              <a:rPr lang="ru-RU" sz="3600" dirty="0" smtClean="0">
                <a:solidFill>
                  <a:schemeClr val="tx2"/>
                </a:solidFill>
                <a:latin typeface="Block Pro Condensed" panose="02000506040000020004" pitchFamily="50" charset="0"/>
              </a:rPr>
              <a:t>4 Тренера</a:t>
            </a:r>
          </a:p>
          <a:p>
            <a:pPr marL="0" indent="0" algn="ctr">
              <a:buNone/>
            </a:pPr>
            <a:r>
              <a:rPr lang="ru-RU" sz="3600" dirty="0" smtClean="0">
                <a:solidFill>
                  <a:schemeClr val="tx2"/>
                </a:solidFill>
                <a:latin typeface="Block Pro Condensed" panose="02000506040000020004" pitchFamily="50" charset="0"/>
              </a:rPr>
              <a:t>7 АУП</a:t>
            </a:r>
          </a:p>
          <a:p>
            <a:pPr marL="0" indent="0" algn="ctr">
              <a:buNone/>
            </a:pPr>
            <a:r>
              <a:rPr lang="ru-RU" sz="3600" dirty="0" smtClean="0">
                <a:solidFill>
                  <a:schemeClr val="tx2"/>
                </a:solidFill>
                <a:latin typeface="Block Pro Condensed" panose="02000506040000020004" pitchFamily="50" charset="0"/>
              </a:rPr>
              <a:t>Прошли Рядовой уровень</a:t>
            </a:r>
            <a:endParaRPr lang="en-US" sz="3600" dirty="0">
              <a:solidFill>
                <a:schemeClr val="tx2"/>
              </a:solidFill>
              <a:latin typeface="Block Pro Condensed" panose="02000506040000020004" pitchFamily="50" charset="0"/>
            </a:endParaRPr>
          </a:p>
          <a:p>
            <a:pPr marL="0" indent="0" algn="ctr">
              <a:buNone/>
            </a:pPr>
            <a:endParaRPr lang="en-US" sz="3600" dirty="0">
              <a:solidFill>
                <a:schemeClr val="tx2"/>
              </a:solidFill>
              <a:latin typeface="Block Pro Condensed" panose="02000506040000020004" pitchFamily="50" charset="0"/>
            </a:endParaRPr>
          </a:p>
          <a:p>
            <a:pPr marL="0" indent="0" algn="ctr">
              <a:buNone/>
            </a:pPr>
            <a:endParaRPr lang="ru-RU" sz="3600" dirty="0">
              <a:solidFill>
                <a:schemeClr val="tx2"/>
              </a:solidFill>
              <a:latin typeface="Block Pro Condensed" panose="02000506040000020004" pitchFamily="50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677803" y="3466298"/>
            <a:ext cx="4520825" cy="3510778"/>
            <a:chOff x="6691650" y="953638"/>
            <a:chExt cx="4520825" cy="3510778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20496" y="2400435"/>
              <a:ext cx="1602657" cy="1527921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65358" y="953638"/>
              <a:ext cx="1547117" cy="1440942"/>
            </a:xfrm>
            <a:prstGeom prst="rect">
              <a:avLst/>
            </a:prstGeom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91650" y="991475"/>
              <a:ext cx="1530175" cy="1475247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51116" y="964189"/>
              <a:ext cx="1414242" cy="1399510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031894" y="2394580"/>
              <a:ext cx="1561671" cy="1537270"/>
            </a:xfrm>
            <a:prstGeom prst="rect">
              <a:avLst/>
            </a:prstGeom>
          </p:spPr>
        </p:pic>
        <p:sp>
          <p:nvSpPr>
            <p:cNvPr id="20" name="Объект 2"/>
            <p:cNvSpPr txBox="1">
              <a:spLocks/>
            </p:cNvSpPr>
            <p:nvPr/>
          </p:nvSpPr>
          <p:spPr>
            <a:xfrm>
              <a:off x="7639807" y="3924312"/>
              <a:ext cx="3203791" cy="540104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ru-RU" sz="2400" dirty="0">
                  <a:solidFill>
                    <a:srgbClr val="F05033"/>
                  </a:solidFill>
                  <a:latin typeface="Block Pro Condensed" panose="02000506040000020004" pitchFamily="50" charset="0"/>
                  <a:ea typeface="+mj-ea"/>
                  <a:cs typeface="+mj-cs"/>
                </a:rPr>
                <a:t>бейджи рядового уровня</a:t>
              </a:r>
            </a:p>
          </p:txBody>
        </p:sp>
      </p:grpSp>
      <p:sp>
        <p:nvSpPr>
          <p:cNvPr id="23" name="Объект 2">
            <a:extLst>
              <a:ext uri="{FF2B5EF4-FFF2-40B4-BE49-F238E27FC236}">
                <a16:creationId xmlns:a16="http://schemas.microsoft.com/office/drawing/2014/main" id="{B70CD436-5F1E-4600-A4B7-6E6A40729DF6}"/>
              </a:ext>
            </a:extLst>
          </p:cNvPr>
          <p:cNvSpPr txBox="1">
            <a:spLocks/>
          </p:cNvSpPr>
          <p:nvPr/>
        </p:nvSpPr>
        <p:spPr>
          <a:xfrm>
            <a:off x="6743281" y="4876359"/>
            <a:ext cx="4636116" cy="14430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70000"/>
              </a:lnSpc>
              <a:buNone/>
            </a:pPr>
            <a:r>
              <a:rPr lang="ru-RU" sz="3200" dirty="0" smtClean="0">
                <a:solidFill>
                  <a:schemeClr val="accent2"/>
                </a:solidFill>
                <a:latin typeface="Block Pro Condensed" panose="02000506040000020004" pitchFamily="50" charset="0"/>
              </a:rPr>
              <a:t>Весь АУП так же прослушал курс Управление сменой (</a:t>
            </a:r>
            <a:r>
              <a:rPr lang="en-US" sz="3200" dirty="0" smtClean="0">
                <a:solidFill>
                  <a:schemeClr val="accent2"/>
                </a:solidFill>
                <a:latin typeface="Block Pro Condensed" panose="02000506040000020004" pitchFamily="50" charset="0"/>
              </a:rPr>
              <a:t>FOUNDATIONS)</a:t>
            </a:r>
            <a:endParaRPr lang="ru-RU" sz="3200" dirty="0">
              <a:solidFill>
                <a:schemeClr val="accent2"/>
              </a:solidFill>
              <a:latin typeface="Block Pro Condensed" panose="02000506040000020004" pitchFamily="50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dirty="0">
              <a:solidFill>
                <a:schemeClr val="accent2"/>
              </a:solidFill>
              <a:latin typeface="Block Pro Condensed" panose="02000506040000020004" pitchFamily="50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ru-RU" sz="3200" dirty="0">
              <a:solidFill>
                <a:schemeClr val="accent2"/>
              </a:solidFill>
              <a:latin typeface="Block Pro Condensed" panose="02000506040000020004" pitchFamily="50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6545766" y="1437563"/>
            <a:ext cx="5004801" cy="2804195"/>
            <a:chOff x="242415" y="3754228"/>
            <a:chExt cx="5004801" cy="2804195"/>
          </a:xfrm>
        </p:grpSpPr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959538" y="4261463"/>
              <a:ext cx="1596900" cy="1691340"/>
            </a:xfrm>
            <a:prstGeom prst="rect">
              <a:avLst/>
            </a:prstGeom>
          </p:spPr>
        </p:pic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42415" y="3766654"/>
              <a:ext cx="1645370" cy="1781726"/>
            </a:xfrm>
            <a:prstGeom prst="rect">
              <a:avLst/>
            </a:prstGeom>
          </p:spPr>
        </p:pic>
        <p:sp>
          <p:nvSpPr>
            <p:cNvPr id="21" name="Объект 2"/>
            <p:cNvSpPr txBox="1">
              <a:spLocks/>
            </p:cNvSpPr>
            <p:nvPr/>
          </p:nvSpPr>
          <p:spPr>
            <a:xfrm>
              <a:off x="832312" y="6018319"/>
              <a:ext cx="3851352" cy="540104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55000" lnSpcReduction="2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ru-RU" sz="4400" dirty="0">
                  <a:solidFill>
                    <a:srgbClr val="F05033"/>
                  </a:solidFill>
                  <a:latin typeface="Block Pro Condensed" panose="02000506040000020004" pitchFamily="50" charset="0"/>
                  <a:ea typeface="+mj-ea"/>
                  <a:cs typeface="+mj-cs"/>
                </a:rPr>
                <a:t>бейджи менеджера смены</a:t>
              </a: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601846" y="3754228"/>
              <a:ext cx="1645370" cy="1794152"/>
            </a:xfrm>
            <a:prstGeom prst="rect">
              <a:avLst/>
            </a:prstGeom>
          </p:spPr>
        </p:pic>
      </p:grpSp>
      <p:sp>
        <p:nvSpPr>
          <p:cNvPr id="15" name="Прямоугольник 14"/>
          <p:cNvSpPr/>
          <p:nvPr/>
        </p:nvSpPr>
        <p:spPr>
          <a:xfrm>
            <a:off x="-1" y="-189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ЗА 2 МЕСЯЦА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321058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Регистрация Нового Пользователя</a:t>
            </a:r>
            <a:endParaRPr lang="ru-RU" sz="48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842440440"/>
              </p:ext>
            </p:extLst>
          </p:nvPr>
        </p:nvGraphicFramePr>
        <p:xfrm>
          <a:off x="1025079" y="1162241"/>
          <a:ext cx="11101253" cy="56170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760204860"/>
              </p:ext>
            </p:extLst>
          </p:nvPr>
        </p:nvGraphicFramePr>
        <p:xfrm>
          <a:off x="2886108" y="2533192"/>
          <a:ext cx="2300630" cy="2616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2565368108"/>
              </p:ext>
            </p:extLst>
          </p:nvPr>
        </p:nvGraphicFramePr>
        <p:xfrm>
          <a:off x="4509610" y="3324841"/>
          <a:ext cx="2154757" cy="2616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803799807"/>
              </p:ext>
            </p:extLst>
          </p:nvPr>
        </p:nvGraphicFramePr>
        <p:xfrm>
          <a:off x="1495343" y="1724299"/>
          <a:ext cx="2541080" cy="2616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4196516260"/>
              </p:ext>
            </p:extLst>
          </p:nvPr>
        </p:nvGraphicFramePr>
        <p:xfrm>
          <a:off x="5586988" y="4116490"/>
          <a:ext cx="1986441" cy="2616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1432864848"/>
              </p:ext>
            </p:extLst>
          </p:nvPr>
        </p:nvGraphicFramePr>
        <p:xfrm>
          <a:off x="7108208" y="4956895"/>
          <a:ext cx="1749197" cy="2616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4062301511"/>
              </p:ext>
            </p:extLst>
          </p:nvPr>
        </p:nvGraphicFramePr>
        <p:xfrm>
          <a:off x="8275402" y="5666495"/>
          <a:ext cx="1072730" cy="2616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2" r:lo="rId33" r:qs="rId34" r:cs="rId35"/>
          </a:graphicData>
        </a:graphic>
      </p:graphicFrame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3515733225"/>
              </p:ext>
            </p:extLst>
          </p:nvPr>
        </p:nvGraphicFramePr>
        <p:xfrm>
          <a:off x="9348132" y="6517659"/>
          <a:ext cx="1056700" cy="2616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7" r:lo="rId38" r:qs="rId39" r:cs="rId40"/>
          </a:graphicData>
        </a:graphic>
      </p:graphicFrame>
    </p:spTree>
    <p:extLst>
      <p:ext uri="{BB962C8B-B14F-4D97-AF65-F5344CB8AC3E}">
        <p14:creationId xmlns:p14="http://schemas.microsoft.com/office/powerpoint/2010/main" val="329634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2CB0041-874A-4516-9D7E-45DB05FF01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2CB0041-874A-4516-9D7E-45DB05FF01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72CB0041-874A-4516-9D7E-45DB05FF01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graphicEl>
                                              <a:dgm id="{72CB0041-874A-4516-9D7E-45DB05FF01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0EA3D72-2EDD-4920-9E56-BF2DC5B3BA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40EA3D72-2EDD-4920-9E56-BF2DC5B3BA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40EA3D72-2EDD-4920-9E56-BF2DC5B3BA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40EA3D72-2EDD-4920-9E56-BF2DC5B3BA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3CB5285-BCC5-4EF2-8238-114A06E585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13CB5285-BCC5-4EF2-8238-114A06E585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13CB5285-BCC5-4EF2-8238-114A06E585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13CB5285-BCC5-4EF2-8238-114A06E585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8360B6A-FCF3-4711-9880-EA85DBE92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48360B6A-FCF3-4711-9880-EA85DBE92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48360B6A-FCF3-4711-9880-EA85DBE92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48360B6A-FCF3-4711-9880-EA85DBE92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9FCC797-4A8C-4E2E-9440-2794751D96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E9FCC797-4A8C-4E2E-9440-2794751D96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E9FCC797-4A8C-4E2E-9440-2794751D96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graphicEl>
                                              <a:dgm id="{E9FCC797-4A8C-4E2E-9440-2794751D96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54EB838-C574-4C1B-999C-9C4663883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854EB838-C574-4C1B-999C-9C4663883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854EB838-C574-4C1B-999C-9C4663883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854EB838-C574-4C1B-999C-9C4663883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F6031B-B36F-4E4E-AC5D-BF93A4A56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BCF6031B-B36F-4E4E-AC5D-BF93A4A56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BCF6031B-B36F-4E4E-AC5D-BF93A4A56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BCF6031B-B36F-4E4E-AC5D-BF93A4A56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76F9FC3-68FC-4A8C-A20C-34AD09EFE5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dgm id="{C76F9FC3-68FC-4A8C-A20C-34AD09EFE5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C76F9FC3-68FC-4A8C-A20C-34AD09EFE5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C76F9FC3-68FC-4A8C-A20C-34AD09EFE5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286B516-BD85-47D3-8A6C-E6D55FBFC6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E286B516-BD85-47D3-8A6C-E6D55FBFC6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E286B516-BD85-47D3-8A6C-E6D55FBFC6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E286B516-BD85-47D3-8A6C-E6D55FBFC6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F98D317-B8DA-4541-8CFD-C1D232B437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8F98D317-B8DA-4541-8CFD-C1D232B437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">
                                            <p:graphicEl>
                                              <a:dgm id="{8F98D317-B8DA-4541-8CFD-C1D232B437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8F98D317-B8DA-4541-8CFD-C1D232B437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48E0743-74D5-4904-BE22-72F48D329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848E0743-74D5-4904-BE22-72F48D329D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848E0743-74D5-4904-BE22-72F48D329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">
                                            <p:graphicEl>
                                              <a:dgm id="{848E0743-74D5-4904-BE22-72F48D329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A23E31-5064-4946-91CB-2F50652ED2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graphicEl>
                                              <a:dgm id="{A9A23E31-5064-4946-91CB-2F50652ED2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A9A23E31-5064-4946-91CB-2F50652ED2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>
                                            <p:graphicEl>
                                              <a:dgm id="{A9A23E31-5064-4946-91CB-2F50652ED2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7E83E2-C8B4-44EF-B2E7-870AFBFC02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">
                                            <p:graphicEl>
                                              <a:dgm id="{5E7E83E2-C8B4-44EF-B2E7-870AFBFC02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5E7E83E2-C8B4-44EF-B2E7-870AFBFC02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5E7E83E2-C8B4-44EF-B2E7-870AFBFC02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/>
        </p:bldSub>
      </p:bldGraphic>
      <p:bldGraphic spid="3" grpId="0">
        <p:bldAsOne/>
      </p:bldGraphic>
      <p:bldGraphic spid="11" grpId="0">
        <p:bldAsOne/>
      </p:bldGraphic>
      <p:bldGraphic spid="2" grpId="0">
        <p:bldAsOne/>
      </p:bldGraphic>
      <p:bldGraphic spid="14" grpId="0">
        <p:bldAsOne/>
      </p:bldGraphic>
      <p:bldGraphic spid="15" grpId="0">
        <p:bldAsOne/>
      </p:bldGraphic>
      <p:bldGraphic spid="16" grpId="0">
        <p:bldAsOne/>
      </p:bldGraphic>
      <p:bldGraphic spid="17" grpId="0">
        <p:bldAsOne/>
      </p:bldGraphic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3316" y="2341165"/>
            <a:ext cx="9665368" cy="217566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6000" dirty="0">
                <a:solidFill>
                  <a:srgbClr val="F05033"/>
                </a:solidFill>
                <a:latin typeface="Block Pro Condensed" panose="02000506040000020004" pitchFamily="50" charset="0"/>
                <a:ea typeface="+mj-ea"/>
                <a:cs typeface="+mj-cs"/>
              </a:rPr>
              <a:t>И с 15.01.2018 ресторан полностью перешел на работу и обучение по системе </a:t>
            </a:r>
            <a:r>
              <a:rPr lang="en-US" sz="6000" dirty="0">
                <a:solidFill>
                  <a:srgbClr val="F05033"/>
                </a:solidFill>
                <a:latin typeface="Block Pro Condensed" panose="02000506040000020004" pitchFamily="50" charset="0"/>
                <a:ea typeface="+mj-ea"/>
                <a:cs typeface="+mj-cs"/>
              </a:rPr>
              <a:t>BK-Link</a:t>
            </a:r>
            <a:endParaRPr lang="ru-RU" sz="6000" dirty="0">
              <a:solidFill>
                <a:srgbClr val="F05033"/>
              </a:solidFill>
              <a:latin typeface="Block Pro Condensed" panose="02000506040000020004" pitchFamily="50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0286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7"/>
          <p:cNvSpPr txBox="1">
            <a:spLocks/>
          </p:cNvSpPr>
          <p:nvPr/>
        </p:nvSpPr>
        <p:spPr>
          <a:xfrm>
            <a:off x="838198" y="1434927"/>
            <a:ext cx="478120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Плюсы  </a:t>
            </a:r>
            <a:endParaRPr lang="ru-RU" sz="4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34" y="1175937"/>
            <a:ext cx="1800000" cy="180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637" y="2740527"/>
            <a:ext cx="1800000" cy="180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866" y="4650855"/>
            <a:ext cx="1800000" cy="1800000"/>
          </a:xfrm>
          <a:prstGeom prst="rect">
            <a:avLst/>
          </a:prstGeom>
        </p:spPr>
      </p:pic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2612177" y="1779683"/>
            <a:ext cx="2702782" cy="4664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chemeClr val="accent5"/>
                </a:solidFill>
                <a:latin typeface="Block Pro Condensed" panose="02000506040000020004" pitchFamily="50" charset="0"/>
              </a:rPr>
              <a:t>Доступность</a:t>
            </a:r>
            <a:endParaRPr lang="en-US" sz="3200" dirty="0">
              <a:solidFill>
                <a:schemeClr val="accent5"/>
              </a:solidFill>
              <a:latin typeface="Block Pro Condensed" panose="02000506040000020004" pitchFamily="50" charset="0"/>
            </a:endParaRPr>
          </a:p>
          <a:p>
            <a:pPr marL="0" indent="0">
              <a:buNone/>
            </a:pPr>
            <a:endParaRPr lang="en-US" sz="3200" dirty="0">
              <a:solidFill>
                <a:schemeClr val="accent5"/>
              </a:solidFill>
              <a:latin typeface="Block Pro Condensed" panose="02000506040000020004" pitchFamily="50" charset="0"/>
            </a:endParaRPr>
          </a:p>
          <a:p>
            <a:pPr marL="0" indent="0">
              <a:buNone/>
            </a:pPr>
            <a:endParaRPr lang="ru-RU" sz="3200" dirty="0">
              <a:solidFill>
                <a:schemeClr val="accent5"/>
              </a:solidFill>
              <a:latin typeface="Block Pro Condensed" panose="02000506040000020004" pitchFamily="50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149866" y="3230551"/>
            <a:ext cx="6853297" cy="7557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3200" dirty="0" smtClean="0">
                <a:solidFill>
                  <a:schemeClr val="accent2"/>
                </a:solidFill>
                <a:latin typeface="Block Pro Condensed" panose="02000506040000020004" pitchFamily="50" charset="0"/>
              </a:rPr>
              <a:t>Эффективность и помощь в управлении сменой</a:t>
            </a:r>
            <a:endParaRPr lang="en-US" sz="3200" dirty="0" smtClean="0">
              <a:solidFill>
                <a:schemeClr val="accent2"/>
              </a:solidFill>
              <a:latin typeface="Block Pro Condensed" panose="02000506040000020004" pitchFamily="50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3200" dirty="0" smtClean="0">
              <a:solidFill>
                <a:schemeClr val="accent2"/>
              </a:solidFill>
              <a:latin typeface="Block Pro Condensed" panose="02000506040000020004" pitchFamily="50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3200" dirty="0">
              <a:solidFill>
                <a:schemeClr val="accent2"/>
              </a:solidFill>
              <a:latin typeface="Block Pro Condensed" panose="02000506040000020004" pitchFamily="50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6051466" y="5317633"/>
            <a:ext cx="6853297" cy="4664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Block Pro Condensed" panose="02000506040000020004" pitchFamily="50" charset="0"/>
              </a:rPr>
              <a:t>Новая система обучения</a:t>
            </a:r>
            <a:endParaRPr lang="en-US" sz="3200" dirty="0" smtClean="0">
              <a:solidFill>
                <a:schemeClr val="accent4">
                  <a:lumMod val="75000"/>
                </a:schemeClr>
              </a:solidFill>
              <a:latin typeface="Block Pro Condensed" panose="02000506040000020004" pitchFamily="50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3200" dirty="0" smtClean="0">
              <a:solidFill>
                <a:schemeClr val="accent4">
                  <a:lumMod val="75000"/>
                </a:schemeClr>
              </a:solidFill>
              <a:latin typeface="Block Pro Condensed" panose="02000506040000020004" pitchFamily="50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3200" dirty="0">
              <a:solidFill>
                <a:schemeClr val="accent4">
                  <a:lumMod val="75000"/>
                </a:schemeClr>
              </a:solidFill>
              <a:latin typeface="Block Pro Condensed" panose="02000506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6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2" grpId="0"/>
      <p:bldP spid="13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7">
            <a:extLst>
              <a:ext uri="{FF2B5EF4-FFF2-40B4-BE49-F238E27FC236}">
                <a16:creationId xmlns:a16="http://schemas.microsoft.com/office/drawing/2014/main" id="{5578C2D6-6E2A-4945-995C-59011581D878}"/>
              </a:ext>
            </a:extLst>
          </p:cNvPr>
          <p:cNvSpPr txBox="1">
            <a:spLocks/>
          </p:cNvSpPr>
          <p:nvPr/>
        </p:nvSpPr>
        <p:spPr>
          <a:xfrm>
            <a:off x="150299" y="940528"/>
            <a:ext cx="6874615" cy="1877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3600" dirty="0">
              <a:solidFill>
                <a:schemeClr val="tx2"/>
              </a:solidFill>
              <a:latin typeface="Block Pro Condensed" panose="02000506040000020004" pitchFamily="50" charset="0"/>
            </a:endParaRPr>
          </a:p>
          <a:p>
            <a:r>
              <a:rPr lang="ru-RU" sz="3600" dirty="0">
                <a:solidFill>
                  <a:schemeClr val="tx2"/>
                </a:solidFill>
                <a:latin typeface="Block Pro Condensed" panose="02000506040000020004" pitchFamily="50" charset="0"/>
              </a:rPr>
              <a:t>Двойное ведение ЕП в электронном и бумажном формате</a:t>
            </a:r>
            <a:r>
              <a:rPr lang="ru-RU" sz="3600" dirty="0" smtClean="0">
                <a:solidFill>
                  <a:schemeClr val="tx2"/>
                </a:solidFill>
                <a:latin typeface="Block Pro Condensed" panose="02000506040000020004" pitchFamily="50" charset="0"/>
              </a:rPr>
              <a:t>.</a:t>
            </a:r>
            <a:endParaRPr lang="ru-RU" sz="3600" dirty="0">
              <a:solidFill>
                <a:schemeClr val="tx2"/>
              </a:solidFill>
              <a:latin typeface="Block Pro Condensed" panose="02000506040000020004" pitchFamily="50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Сложности</a:t>
            </a:r>
            <a:endParaRPr lang="ru-RU" sz="4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214" y="1266723"/>
            <a:ext cx="4527957" cy="452795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50299" y="2736637"/>
            <a:ext cx="6096000" cy="1588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chemeClr val="tx2"/>
                </a:solidFill>
                <a:latin typeface="Block Pro Condensed" panose="02000506040000020004" pitchFamily="50" charset="0"/>
              </a:rPr>
              <a:t>Совмещение старой и новой системы обучения на период перехода.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0299" y="4381206"/>
            <a:ext cx="6096000" cy="1588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chemeClr val="tx2"/>
                </a:solidFill>
                <a:latin typeface="Block Pro Condensed" panose="02000506040000020004" pitchFamily="50" charset="0"/>
              </a:rPr>
              <a:t>Затраты времени на процесс </a:t>
            </a:r>
            <a:r>
              <a:rPr lang="ru-RU" sz="3600" dirty="0" err="1">
                <a:solidFill>
                  <a:schemeClr val="tx2"/>
                </a:solidFill>
                <a:latin typeface="Block Pro Condensed" panose="02000506040000020004" pitchFamily="50" charset="0"/>
              </a:rPr>
              <a:t>ресертификации</a:t>
            </a:r>
            <a:r>
              <a:rPr lang="ru-RU" sz="3600" dirty="0">
                <a:solidFill>
                  <a:schemeClr val="tx2"/>
                </a:solidFill>
                <a:latin typeface="Block Pro Condensed" panose="02000506040000020004" pitchFamily="50" charset="0"/>
              </a:rPr>
              <a:t> уже работающих сотрудников. </a:t>
            </a:r>
          </a:p>
        </p:txBody>
      </p:sp>
    </p:spTree>
    <p:extLst>
      <p:ext uri="{BB962C8B-B14F-4D97-AF65-F5344CB8AC3E}">
        <p14:creationId xmlns:p14="http://schemas.microsoft.com/office/powerpoint/2010/main" val="3483219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5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7">
            <a:extLst>
              <a:ext uri="{FF2B5EF4-FFF2-40B4-BE49-F238E27FC236}">
                <a16:creationId xmlns:a16="http://schemas.microsoft.com/office/drawing/2014/main" id="{5578C2D6-6E2A-4945-995C-59011581D878}"/>
              </a:ext>
            </a:extLst>
          </p:cNvPr>
          <p:cNvSpPr txBox="1">
            <a:spLocks/>
          </p:cNvSpPr>
          <p:nvPr/>
        </p:nvSpPr>
        <p:spPr>
          <a:xfrm>
            <a:off x="484617" y="1147604"/>
            <a:ext cx="1069075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latin typeface="Impact" panose="020B0806030902050204" pitchFamily="34" charset="0"/>
            </a:endParaRPr>
          </a:p>
          <a:p>
            <a:endParaRPr lang="ru-RU" dirty="0"/>
          </a:p>
        </p:txBody>
      </p:sp>
      <p:sp>
        <p:nvSpPr>
          <p:cNvPr id="4" name="Объект 7">
            <a:extLst>
              <a:ext uri="{FF2B5EF4-FFF2-40B4-BE49-F238E27FC236}">
                <a16:creationId xmlns:a16="http://schemas.microsoft.com/office/drawing/2014/main" id="{5FDE5F2F-4FB3-4F25-8FC2-0453A1CBFAD3}"/>
              </a:ext>
            </a:extLst>
          </p:cNvPr>
          <p:cNvSpPr txBox="1">
            <a:spLocks/>
          </p:cNvSpPr>
          <p:nvPr/>
        </p:nvSpPr>
        <p:spPr>
          <a:xfrm>
            <a:off x="549442" y="1430908"/>
            <a:ext cx="1069075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latin typeface="Impact" panose="020B0806030902050204" pitchFamily="34" charset="0"/>
            </a:endParaRPr>
          </a:p>
          <a:p>
            <a:endParaRPr lang="ru-RU" dirty="0"/>
          </a:p>
        </p:txBody>
      </p:sp>
      <p:sp>
        <p:nvSpPr>
          <p:cNvPr id="5" name="Объект 7">
            <a:extLst>
              <a:ext uri="{FF2B5EF4-FFF2-40B4-BE49-F238E27FC236}">
                <a16:creationId xmlns:a16="http://schemas.microsoft.com/office/drawing/2014/main" id="{11B9B58A-9DAB-4FCC-B184-37E04B3398A9}"/>
              </a:ext>
            </a:extLst>
          </p:cNvPr>
          <p:cNvSpPr txBox="1">
            <a:spLocks/>
          </p:cNvSpPr>
          <p:nvPr/>
        </p:nvSpPr>
        <p:spPr>
          <a:xfrm>
            <a:off x="1198231" y="2401230"/>
            <a:ext cx="10670666" cy="42477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500" dirty="0" smtClean="0">
                <a:solidFill>
                  <a:schemeClr val="accent2"/>
                </a:solidFill>
                <a:latin typeface="Block Pro Condensed" panose="02000506040000020004" pitchFamily="50" charset="0"/>
              </a:rPr>
              <a:t>Модули обучения проходили постепенно, сначала АУП ресторана, затем тренера и после них сотрудники рядового уровня. </a:t>
            </a:r>
          </a:p>
          <a:p>
            <a:r>
              <a:rPr lang="ru-RU" sz="3500" dirty="0" smtClean="0">
                <a:solidFill>
                  <a:schemeClr val="accent2"/>
                </a:solidFill>
                <a:latin typeface="Block Pro Condensed" panose="02000506040000020004" pitchFamily="50" charset="0"/>
              </a:rPr>
              <a:t>Перед началом обучения было проведено собрание посвященное переходу на новую платформу. </a:t>
            </a:r>
          </a:p>
          <a:p>
            <a:r>
              <a:rPr lang="ru-RU" sz="3500" dirty="0" smtClean="0">
                <a:solidFill>
                  <a:schemeClr val="accent2"/>
                </a:solidFill>
                <a:latin typeface="Block Pro Condensed" panose="02000506040000020004" pitchFamily="50" charset="0"/>
              </a:rPr>
              <a:t>Первого сотрудника, прослушавшего все модули наградили памятным подарком. </a:t>
            </a:r>
          </a:p>
          <a:p>
            <a:r>
              <a:rPr lang="ru-RU" sz="3500" dirty="0" smtClean="0">
                <a:solidFill>
                  <a:schemeClr val="accent2"/>
                </a:solidFill>
                <a:latin typeface="Block Pro Condensed" panose="02000506040000020004" pitchFamily="50" charset="0"/>
              </a:rPr>
              <a:t>Всем </a:t>
            </a:r>
            <a:r>
              <a:rPr lang="ru-RU" sz="3500" dirty="0">
                <a:solidFill>
                  <a:schemeClr val="accent2"/>
                </a:solidFill>
                <a:latin typeface="Block Pro Condensed" panose="02000506040000020004" pitchFamily="50" charset="0"/>
              </a:rPr>
              <a:t>новым сотрудникам обучение проводилось сразу по системе </a:t>
            </a:r>
            <a:r>
              <a:rPr lang="en-US" sz="3500" dirty="0">
                <a:solidFill>
                  <a:schemeClr val="accent2"/>
                </a:solidFill>
                <a:latin typeface="Block Pro Condensed" panose="02000506040000020004" pitchFamily="50" charset="0"/>
              </a:rPr>
              <a:t>BK-Link</a:t>
            </a:r>
            <a:r>
              <a:rPr lang="en-US" dirty="0">
                <a:solidFill>
                  <a:schemeClr val="accent2"/>
                </a:solidFill>
                <a:latin typeface="Block Pro Condensed" panose="02000506040000020004" pitchFamily="50" charset="0"/>
              </a:rPr>
              <a:t>.</a:t>
            </a:r>
            <a:endParaRPr lang="ru-RU" dirty="0">
              <a:solidFill>
                <a:schemeClr val="accent2"/>
              </a:solidFill>
              <a:latin typeface="Block Pro Condensed" panose="02000506040000020004" pitchFamily="50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Советы и лучшие практики</a:t>
            </a:r>
            <a:endParaRPr lang="ru-RU" sz="4800" dirty="0"/>
          </a:p>
        </p:txBody>
      </p:sp>
      <p:sp>
        <p:nvSpPr>
          <p:cNvPr id="9" name="Объект 7">
            <a:extLst>
              <a:ext uri="{FF2B5EF4-FFF2-40B4-BE49-F238E27FC236}">
                <a16:creationId xmlns:a16="http://schemas.microsoft.com/office/drawing/2014/main" id="{11B9B58A-9DAB-4FCC-B184-37E04B3398A9}"/>
              </a:ext>
            </a:extLst>
          </p:cNvPr>
          <p:cNvSpPr txBox="1">
            <a:spLocks/>
          </p:cNvSpPr>
          <p:nvPr/>
        </p:nvSpPr>
        <p:spPr>
          <a:xfrm>
            <a:off x="419792" y="1185717"/>
            <a:ext cx="9259879" cy="1710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smtClean="0">
                <a:solidFill>
                  <a:schemeClr val="tx2"/>
                </a:solidFill>
                <a:latin typeface="Block Pro Condensed" panose="02000506040000020004" pitchFamily="50" charset="0"/>
              </a:rPr>
              <a:t>При внесении или переносе данных из электронного ЕП в бумажный будьте внимательны. </a:t>
            </a:r>
            <a:endParaRPr lang="en-US" sz="3200" dirty="0" smtClean="0">
              <a:solidFill>
                <a:schemeClr val="tx2"/>
              </a:solidFill>
              <a:latin typeface="Block Pro Condensed" panose="02000506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903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225897" y="2439647"/>
            <a:ext cx="3741237" cy="1325563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accent1"/>
                </a:solidFill>
                <a:latin typeface="+mn-lt"/>
              </a:rPr>
              <a:t/>
            </a:r>
            <a:br>
              <a:rPr lang="ru-RU" dirty="0">
                <a:solidFill>
                  <a:schemeClr val="accent1"/>
                </a:solidFill>
                <a:latin typeface="+mn-lt"/>
              </a:rPr>
            </a:br>
            <a:r>
              <a:rPr lang="en-US" dirty="0">
                <a:solidFill>
                  <a:schemeClr val="accent1"/>
                </a:solidFill>
                <a:latin typeface="+mn-lt"/>
              </a:rPr>
              <a:t/>
            </a:r>
            <a:br>
              <a:rPr lang="en-US" dirty="0">
                <a:solidFill>
                  <a:schemeClr val="accent1"/>
                </a:solidFill>
                <a:latin typeface="+mn-lt"/>
              </a:rPr>
            </a:br>
            <a:r>
              <a:rPr lang="ru-RU" dirty="0" smtClean="0">
                <a:solidFill>
                  <a:schemeClr val="accent1"/>
                </a:solidFill>
                <a:latin typeface="+mn-lt"/>
              </a:rPr>
              <a:t>СПАСИБО!</a:t>
            </a:r>
            <a:r>
              <a:rPr lang="ru-RU" dirty="0">
                <a:solidFill>
                  <a:schemeClr val="accent1"/>
                </a:solidFill>
                <a:latin typeface="+mn-lt"/>
              </a:rPr>
              <a:t/>
            </a:r>
            <a:br>
              <a:rPr lang="ru-RU" dirty="0">
                <a:solidFill>
                  <a:schemeClr val="accent1"/>
                </a:solidFill>
                <a:latin typeface="+mn-lt"/>
              </a:rPr>
            </a:br>
            <a:r>
              <a:rPr lang="ru-RU" dirty="0">
                <a:solidFill>
                  <a:schemeClr val="accent1"/>
                </a:solidFill>
                <a:latin typeface="+mn-lt"/>
              </a:rPr>
              <a:t/>
            </a:r>
            <a:br>
              <a:rPr lang="ru-RU" dirty="0">
                <a:solidFill>
                  <a:schemeClr val="accent1"/>
                </a:solidFill>
                <a:latin typeface="+mn-lt"/>
              </a:rPr>
            </a:br>
            <a:endParaRPr lang="ru-RU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5" name="Picture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63"/>
          <a:stretch/>
        </p:blipFill>
        <p:spPr bwMode="auto">
          <a:xfrm>
            <a:off x="7967134" y="4607715"/>
            <a:ext cx="4232972" cy="2250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638425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97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0"/>
            <a:ext cx="12192001" cy="940527"/>
          </a:xfrm>
          <a:prstGeom prst="rect">
            <a:avLst/>
          </a:prstGeom>
          <a:solidFill>
            <a:srgbClr val="EE77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Регистрация нового пользователя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148352" y="940527"/>
            <a:ext cx="3043648" cy="591747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EC6B01"/>
                </a:solidFill>
              </a:rPr>
              <a:t>Экран регистрации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414" r="69528" b="17427"/>
          <a:stretch/>
        </p:blipFill>
        <p:spPr>
          <a:xfrm>
            <a:off x="-1" y="940528"/>
            <a:ext cx="2377440" cy="50161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0" t="2370" r="18571"/>
          <a:stretch/>
        </p:blipFill>
        <p:spPr>
          <a:xfrm>
            <a:off x="2377440" y="940528"/>
            <a:ext cx="6784070" cy="5016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371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Шаблон темы для презентации">
  <a:themeElements>
    <a:clrScheme name="Бренд-бук">
      <a:dk1>
        <a:sysClr val="windowText" lastClr="000000"/>
      </a:dk1>
      <a:lt1>
        <a:srgbClr val="FFFFFF"/>
      </a:lt1>
      <a:dk2>
        <a:srgbClr val="E7131C"/>
      </a:dk2>
      <a:lt2>
        <a:srgbClr val="E86016"/>
      </a:lt2>
      <a:accent1>
        <a:srgbClr val="F5AB15"/>
      </a:accent1>
      <a:accent2>
        <a:srgbClr val="72B431"/>
      </a:accent2>
      <a:accent3>
        <a:srgbClr val="E2A770"/>
      </a:accent3>
      <a:accent4>
        <a:srgbClr val="E27A89"/>
      </a:accent4>
      <a:accent5>
        <a:srgbClr val="762D6A"/>
      </a:accent5>
      <a:accent6>
        <a:srgbClr val="ABCC6D"/>
      </a:accent6>
      <a:hlink>
        <a:srgbClr val="98C3E5"/>
      </a:hlink>
      <a:folHlink>
        <a:srgbClr val="9E247B"/>
      </a:folHlink>
    </a:clrScheme>
    <a:fontScheme name="Пользовательские шрифты">
      <a:majorFont>
        <a:latin typeface="Block Pro Condensed"/>
        <a:ea typeface=""/>
        <a:cs typeface=""/>
      </a:majorFont>
      <a:minorFont>
        <a:latin typeface="Block Pro Condensed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Шаблон темы для презентации" id="{4FF068F9-252A-4F17-A54E-17CB96ADB09C}" vid="{89594541-5CE5-4D46-AD46-B8235105A5E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темы для презентации</Template>
  <TotalTime>5448</TotalTime>
  <Words>1910</Words>
  <Application>Microsoft Office PowerPoint</Application>
  <PresentationFormat>Широкоэкранный</PresentationFormat>
  <Paragraphs>363</Paragraphs>
  <Slides>84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84</vt:i4>
      </vt:variant>
    </vt:vector>
  </HeadingPairs>
  <TitlesOfParts>
    <vt:vector size="90" baseType="lpstr">
      <vt:lpstr>Arial</vt:lpstr>
      <vt:lpstr>Block Pro Condensed</vt:lpstr>
      <vt:lpstr>Calibri</vt:lpstr>
      <vt:lpstr>Impact</vt:lpstr>
      <vt:lpstr>Шаблон темы для презентации</vt:lpstr>
      <vt:lpstr>Image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Start Up BK-Link в ресторане БК-361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СПАСИБО!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Пинаевская Мария Викторовна</dc:creator>
  <cp:lastModifiedBy>val</cp:lastModifiedBy>
  <cp:revision>153</cp:revision>
  <dcterms:created xsi:type="dcterms:W3CDTF">2018-01-12T08:31:07Z</dcterms:created>
  <dcterms:modified xsi:type="dcterms:W3CDTF">2019-02-10T07:10:23Z</dcterms:modified>
</cp:coreProperties>
</file>